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Lst>
  <p:sldIdLst>
    <p:sldId id="257" r:id="rId5"/>
    <p:sldId id="258" r:id="rId6"/>
    <p:sldId id="259" r:id="rId7"/>
    <p:sldId id="260" r:id="rId8"/>
    <p:sldId id="261" r:id="rId9"/>
    <p:sldId id="263" r:id="rId10"/>
    <p:sldId id="264" r:id="rId11"/>
    <p:sldId id="262" r:id="rId12"/>
    <p:sldId id="26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1EDD15-A63B-4479-8466-665DFA73733A}" v="8" dt="2020-10-14T01:05:20.898"/>
    <p1510:client id="{E82CFDCE-0DB3-4DE2-E4E9-1B493CCF7F91}" v="4" dt="2020-10-14T22:10:55.3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19" autoAdjust="0"/>
  </p:normalViewPr>
  <p:slideViewPr>
    <p:cSldViewPr snapToGrid="0">
      <p:cViewPr varScale="1">
        <p:scale>
          <a:sx n="80" d="100"/>
          <a:sy n="80" d="100"/>
        </p:scale>
        <p:origin x="58" y="2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ika Rose Williams" userId="S::arwilliams@mta.ca::7ef84145-4f15-48da-894a-63b14c8fed92" providerId="AD" clId="Web-{9657C48A-6C2E-5819-5C20-68BB4A4A0707}"/>
    <pc:docChg chg="modSld">
      <pc:chgData name="Annika Rose Williams" userId="S::arwilliams@mta.ca::7ef84145-4f15-48da-894a-63b14c8fed92" providerId="AD" clId="Web-{9657C48A-6C2E-5819-5C20-68BB4A4A0707}" dt="2020-10-02T19:24:05.707" v="91" actId="1076"/>
      <pc:docMkLst>
        <pc:docMk/>
      </pc:docMkLst>
      <pc:sldChg chg="addSp delSp modSp delAnim">
        <pc:chgData name="Annika Rose Williams" userId="S::arwilliams@mta.ca::7ef84145-4f15-48da-894a-63b14c8fed92" providerId="AD" clId="Web-{9657C48A-6C2E-5819-5C20-68BB4A4A0707}" dt="2020-10-02T19:24:05.707" v="91" actId="1076"/>
        <pc:sldMkLst>
          <pc:docMk/>
          <pc:sldMk cId="2247511527" sldId="263"/>
        </pc:sldMkLst>
        <pc:spChg chg="add mod">
          <ac:chgData name="Annika Rose Williams" userId="S::arwilliams@mta.ca::7ef84145-4f15-48da-894a-63b14c8fed92" providerId="AD" clId="Web-{9657C48A-6C2E-5819-5C20-68BB4A4A0707}" dt="2020-10-02T19:24:05.707" v="91" actId="1076"/>
          <ac:spMkLst>
            <pc:docMk/>
            <pc:sldMk cId="2247511527" sldId="263"/>
            <ac:spMk id="5" creationId="{A103ED1B-8429-4EF0-A8FE-940AA3C1C6CA}"/>
          </ac:spMkLst>
        </pc:spChg>
        <pc:spChg chg="add mod ord">
          <ac:chgData name="Annika Rose Williams" userId="S::arwilliams@mta.ca::7ef84145-4f15-48da-894a-63b14c8fed92" providerId="AD" clId="Web-{9657C48A-6C2E-5819-5C20-68BB4A4A0707}" dt="2020-10-02T19:24:05.067" v="84"/>
          <ac:spMkLst>
            <pc:docMk/>
            <pc:sldMk cId="2247511527" sldId="263"/>
            <ac:spMk id="6" creationId="{E44B1013-35A3-43C0-8FF3-68CC5640BF3C}"/>
          </ac:spMkLst>
        </pc:spChg>
        <pc:spChg chg="add mod ord">
          <ac:chgData name="Annika Rose Williams" userId="S::arwilliams@mta.ca::7ef84145-4f15-48da-894a-63b14c8fed92" providerId="AD" clId="Web-{9657C48A-6C2E-5819-5C20-68BB4A4A0707}" dt="2020-10-02T19:24:05.270" v="85"/>
          <ac:spMkLst>
            <pc:docMk/>
            <pc:sldMk cId="2247511527" sldId="263"/>
            <ac:spMk id="8" creationId="{34FCF9E0-7750-4F44-9957-93AB30E23691}"/>
          </ac:spMkLst>
        </pc:spChg>
        <pc:picChg chg="add mod">
          <ac:chgData name="Annika Rose Williams" userId="S::arwilliams@mta.ca::7ef84145-4f15-48da-894a-63b14c8fed92" providerId="AD" clId="Web-{9657C48A-6C2E-5819-5C20-68BB4A4A0707}" dt="2020-10-02T19:21:50.051" v="9" actId="14100"/>
          <ac:picMkLst>
            <pc:docMk/>
            <pc:sldMk cId="2247511527" sldId="263"/>
            <ac:picMk id="3" creationId="{C7C787CD-6942-43B7-A0BB-FEC7753FDC53}"/>
          </ac:picMkLst>
        </pc:picChg>
        <pc:picChg chg="mod">
          <ac:chgData name="Annika Rose Williams" userId="S::arwilliams@mta.ca::7ef84145-4f15-48da-894a-63b14c8fed92" providerId="AD" clId="Web-{9657C48A-6C2E-5819-5C20-68BB4A4A0707}" dt="2020-10-02T19:21:58.613" v="12" actId="1076"/>
          <ac:picMkLst>
            <pc:docMk/>
            <pc:sldMk cId="2247511527" sldId="263"/>
            <ac:picMk id="4" creationId="{5C002EE5-E4FF-463C-8DAA-9AC0B6D407FF}"/>
          </ac:picMkLst>
        </pc:picChg>
        <pc:picChg chg="del">
          <ac:chgData name="Annika Rose Williams" userId="S::arwilliams@mta.ca::7ef84145-4f15-48da-894a-63b14c8fed92" providerId="AD" clId="Web-{9657C48A-6C2E-5819-5C20-68BB4A4A0707}" dt="2020-10-02T19:21:07.488" v="0"/>
          <ac:picMkLst>
            <pc:docMk/>
            <pc:sldMk cId="2247511527" sldId="263"/>
            <ac:picMk id="7" creationId="{01B02B52-B1B5-478C-A9A0-C05AA0D9DD3E}"/>
          </ac:picMkLst>
        </pc:picChg>
      </pc:sldChg>
    </pc:docChg>
  </pc:docChgLst>
  <pc:docChgLst>
    <pc:chgData name="Linda Pearse" userId="S::lpearse@mta.ca::0ddcf280-3998-4dc5-b22a-769c39976fe7" providerId="AD" clId="Web-{E82CFDCE-0DB3-4DE2-E4E9-1B493CCF7F91}"/>
    <pc:docChg chg="modSld">
      <pc:chgData name="Linda Pearse" userId="S::lpearse@mta.ca::0ddcf280-3998-4dc5-b22a-769c39976fe7" providerId="AD" clId="Web-{E82CFDCE-0DB3-4DE2-E4E9-1B493CCF7F91}" dt="2020-10-14T22:10:54.613" v="2" actId="20577"/>
      <pc:docMkLst>
        <pc:docMk/>
      </pc:docMkLst>
      <pc:sldChg chg="modSp">
        <pc:chgData name="Linda Pearse" userId="S::lpearse@mta.ca::0ddcf280-3998-4dc5-b22a-769c39976fe7" providerId="AD" clId="Web-{E82CFDCE-0DB3-4DE2-E4E9-1B493CCF7F91}" dt="2020-10-14T22:10:52.254" v="0" actId="20577"/>
        <pc:sldMkLst>
          <pc:docMk/>
          <pc:sldMk cId="394376779" sldId="265"/>
        </pc:sldMkLst>
        <pc:spChg chg="mod">
          <ac:chgData name="Linda Pearse" userId="S::lpearse@mta.ca::0ddcf280-3998-4dc5-b22a-769c39976fe7" providerId="AD" clId="Web-{E82CFDCE-0DB3-4DE2-E4E9-1B493CCF7F91}" dt="2020-10-14T22:10:52.254" v="0" actId="20577"/>
          <ac:spMkLst>
            <pc:docMk/>
            <pc:sldMk cId="394376779" sldId="265"/>
            <ac:spMk id="3" creationId="{3EFB4E95-0112-4C52-8E51-ADD5514D7461}"/>
          </ac:spMkLst>
        </pc:spChg>
      </pc:sldChg>
    </pc:docChg>
  </pc:docChgLst>
  <pc:docChgLst>
    <pc:chgData name="Linda Pearse" userId="S::lpearse@mta.ca::0ddcf280-3998-4dc5-b22a-769c39976fe7" providerId="AD" clId="Web-{6FA7F9F6-4D9E-7CBC-C29D-F2639E65D65C}"/>
    <pc:docChg chg="modSld">
      <pc:chgData name="Linda Pearse" userId="S::lpearse@mta.ca::0ddcf280-3998-4dc5-b22a-769c39976fe7" providerId="AD" clId="Web-{6FA7F9F6-4D9E-7CBC-C29D-F2639E65D65C}" dt="2020-09-24T10:57:49.490" v="2" actId="20577"/>
      <pc:docMkLst>
        <pc:docMk/>
      </pc:docMkLst>
      <pc:sldChg chg="modSp">
        <pc:chgData name="Linda Pearse" userId="S::lpearse@mta.ca::0ddcf280-3998-4dc5-b22a-769c39976fe7" providerId="AD" clId="Web-{6FA7F9F6-4D9E-7CBC-C29D-F2639E65D65C}" dt="2020-09-24T10:57:47.522" v="0" actId="20577"/>
        <pc:sldMkLst>
          <pc:docMk/>
          <pc:sldMk cId="1736693185" sldId="257"/>
        </pc:sldMkLst>
        <pc:spChg chg="mod">
          <ac:chgData name="Linda Pearse" userId="S::lpearse@mta.ca::0ddcf280-3998-4dc5-b22a-769c39976fe7" providerId="AD" clId="Web-{6FA7F9F6-4D9E-7CBC-C29D-F2639E65D65C}" dt="2020-09-24T10:57:47.522" v="0" actId="20577"/>
          <ac:spMkLst>
            <pc:docMk/>
            <pc:sldMk cId="1736693185" sldId="257"/>
            <ac:spMk id="2" creationId="{18C3B467-088C-4F3D-A9A7-105C4E1E20CD}"/>
          </ac:spMkLst>
        </pc:spChg>
      </pc:sldChg>
    </pc:docChg>
  </pc:docChgLst>
  <pc:docChgLst>
    <pc:chgData name="Annika Rose Williams" userId="7ef84145-4f15-48da-894a-63b14c8fed92" providerId="ADAL" clId="{121EDD15-A63B-4479-8466-665DFA73733A}"/>
    <pc:docChg chg="undo custSel mod modSld">
      <pc:chgData name="Annika Rose Williams" userId="7ef84145-4f15-48da-894a-63b14c8fed92" providerId="ADAL" clId="{121EDD15-A63B-4479-8466-665DFA73733A}" dt="2020-10-14T01:05:34.715" v="39" actId="1076"/>
      <pc:docMkLst>
        <pc:docMk/>
      </pc:docMkLst>
      <pc:sldChg chg="addSp delSp modSp mod delAnim modAnim">
        <pc:chgData name="Annika Rose Williams" userId="7ef84145-4f15-48da-894a-63b14c8fed92" providerId="ADAL" clId="{121EDD15-A63B-4479-8466-665DFA73733A}" dt="2020-10-06T03:01:41.793" v="27" actId="1076"/>
        <pc:sldMkLst>
          <pc:docMk/>
          <pc:sldMk cId="121601030" sldId="258"/>
        </pc:sldMkLst>
        <pc:picChg chg="del">
          <ac:chgData name="Annika Rose Williams" userId="7ef84145-4f15-48da-894a-63b14c8fed92" providerId="ADAL" clId="{121EDD15-A63B-4479-8466-665DFA73733A}" dt="2020-10-06T03:01:15.602" v="22" actId="478"/>
          <ac:picMkLst>
            <pc:docMk/>
            <pc:sldMk cId="121601030" sldId="258"/>
            <ac:picMk id="5" creationId="{C6C6A8B1-9A1E-46A3-A44B-C768243CC48A}"/>
          </ac:picMkLst>
        </pc:picChg>
        <pc:picChg chg="add mod">
          <ac:chgData name="Annika Rose Williams" userId="7ef84145-4f15-48da-894a-63b14c8fed92" providerId="ADAL" clId="{121EDD15-A63B-4479-8466-665DFA73733A}" dt="2020-10-06T03:01:41.793" v="27" actId="1076"/>
          <ac:picMkLst>
            <pc:docMk/>
            <pc:sldMk cId="121601030" sldId="258"/>
            <ac:picMk id="7" creationId="{0E3C6250-EFB9-4A37-97F0-FB3D5B92ED17}"/>
          </ac:picMkLst>
        </pc:picChg>
      </pc:sldChg>
      <pc:sldChg chg="addSp delSp modSp mod delAnim modAnim">
        <pc:chgData name="Annika Rose Williams" userId="7ef84145-4f15-48da-894a-63b14c8fed92" providerId="ADAL" clId="{121EDD15-A63B-4479-8466-665DFA73733A}" dt="2020-10-14T01:05:34.715" v="39" actId="1076"/>
        <pc:sldMkLst>
          <pc:docMk/>
          <pc:sldMk cId="1338398892" sldId="261"/>
        </pc:sldMkLst>
        <pc:picChg chg="add mod">
          <ac:chgData name="Annika Rose Williams" userId="7ef84145-4f15-48da-894a-63b14c8fed92" providerId="ADAL" clId="{121EDD15-A63B-4479-8466-665DFA73733A}" dt="2020-10-14T01:05:34.715" v="39" actId="1076"/>
          <ac:picMkLst>
            <pc:docMk/>
            <pc:sldMk cId="1338398892" sldId="261"/>
            <ac:picMk id="3" creationId="{AF0B6F85-3861-4CAC-95B1-3CA941D18C57}"/>
          </ac:picMkLst>
        </pc:picChg>
        <pc:picChg chg="del">
          <ac:chgData name="Annika Rose Williams" userId="7ef84145-4f15-48da-894a-63b14c8fed92" providerId="ADAL" clId="{121EDD15-A63B-4479-8466-665DFA73733A}" dt="2020-10-06T03:04:13.010" v="28" actId="478"/>
          <ac:picMkLst>
            <pc:docMk/>
            <pc:sldMk cId="1338398892" sldId="261"/>
            <ac:picMk id="3" creationId="{FABE4400-9230-42FE-B22E-1CF5E480C1BE}"/>
          </ac:picMkLst>
        </pc:picChg>
        <pc:picChg chg="add del mod">
          <ac:chgData name="Annika Rose Williams" userId="7ef84145-4f15-48da-894a-63b14c8fed92" providerId="ADAL" clId="{121EDD15-A63B-4479-8466-665DFA73733A}" dt="2020-10-14T01:04:08.894" v="33" actId="478"/>
          <ac:picMkLst>
            <pc:docMk/>
            <pc:sldMk cId="1338398892" sldId="261"/>
            <ac:picMk id="6" creationId="{90E310D5-E1B0-4997-AAFB-8492C3E2047F}"/>
          </ac:picMkLst>
        </pc:picChg>
      </pc:sldChg>
      <pc:sldChg chg="addSp delSp modSp mod modAnim setClrOvrMap delDesignElem chgLayout">
        <pc:chgData name="Annika Rose Williams" userId="7ef84145-4f15-48da-894a-63b14c8fed92" providerId="ADAL" clId="{121EDD15-A63B-4479-8466-665DFA73733A}" dt="2020-09-27T00:09:48.985" v="21" actId="1076"/>
        <pc:sldMkLst>
          <pc:docMk/>
          <pc:sldMk cId="2247511527" sldId="263"/>
        </pc:sldMkLst>
        <pc:spChg chg="mod ord">
          <ac:chgData name="Annika Rose Williams" userId="7ef84145-4f15-48da-894a-63b14c8fed92" providerId="ADAL" clId="{121EDD15-A63B-4479-8466-665DFA73733A}" dt="2020-09-26T23:42:02.691" v="12" actId="700"/>
          <ac:spMkLst>
            <pc:docMk/>
            <pc:sldMk cId="2247511527" sldId="263"/>
            <ac:spMk id="2" creationId="{92C9295F-E638-4F61-AFE2-CF3E40556031}"/>
          </ac:spMkLst>
        </pc:spChg>
        <pc:spChg chg="add del mod ord">
          <ac:chgData name="Annika Rose Williams" userId="7ef84145-4f15-48da-894a-63b14c8fed92" providerId="ADAL" clId="{121EDD15-A63B-4479-8466-665DFA73733A}" dt="2020-09-26T23:42:02.691" v="12" actId="700"/>
          <ac:spMkLst>
            <pc:docMk/>
            <pc:sldMk cId="2247511527" sldId="263"/>
            <ac:spMk id="3" creationId="{5F5BC2A9-1564-462E-AADE-3356E1E344B3}"/>
          </ac:spMkLst>
        </pc:spChg>
        <pc:spChg chg="add del">
          <ac:chgData name="Annika Rose Williams" userId="7ef84145-4f15-48da-894a-63b14c8fed92" providerId="ADAL" clId="{121EDD15-A63B-4479-8466-665DFA73733A}" dt="2020-09-26T23:42:02.002" v="11" actId="26606"/>
          <ac:spMkLst>
            <pc:docMk/>
            <pc:sldMk cId="2247511527" sldId="263"/>
            <ac:spMk id="9" creationId="{904DB13E-F722-4ED6-BB00-556651E95281}"/>
          </ac:spMkLst>
        </pc:spChg>
        <pc:spChg chg="add del">
          <ac:chgData name="Annika Rose Williams" userId="7ef84145-4f15-48da-894a-63b14c8fed92" providerId="ADAL" clId="{121EDD15-A63B-4479-8466-665DFA73733A}" dt="2020-09-26T23:42:02.002" v="11" actId="26606"/>
          <ac:spMkLst>
            <pc:docMk/>
            <pc:sldMk cId="2247511527" sldId="263"/>
            <ac:spMk id="11" creationId="{1419E3D9-C5FB-41A9-B6D2-DFB210BB6211}"/>
          </ac:spMkLst>
        </pc:spChg>
        <pc:spChg chg="add del">
          <ac:chgData name="Annika Rose Williams" userId="7ef84145-4f15-48da-894a-63b14c8fed92" providerId="ADAL" clId="{121EDD15-A63B-4479-8466-665DFA73733A}" dt="2020-09-26T23:42:02.002" v="11" actId="26606"/>
          <ac:spMkLst>
            <pc:docMk/>
            <pc:sldMk cId="2247511527" sldId="263"/>
            <ac:spMk id="13" creationId="{367909BF-1DF7-4ACE-8F58-6CF719BB27E5}"/>
          </ac:spMkLst>
        </pc:spChg>
        <pc:spChg chg="add del">
          <ac:chgData name="Annika Rose Williams" userId="7ef84145-4f15-48da-894a-63b14c8fed92" providerId="ADAL" clId="{121EDD15-A63B-4479-8466-665DFA73733A}" dt="2020-09-26T23:42:02.002" v="11" actId="26606"/>
          <ac:spMkLst>
            <pc:docMk/>
            <pc:sldMk cId="2247511527" sldId="263"/>
            <ac:spMk id="15" creationId="{89E8BEDB-0BBC-4F21-9CFB-8530D664C343}"/>
          </ac:spMkLst>
        </pc:spChg>
        <pc:spChg chg="add del">
          <ac:chgData name="Annika Rose Williams" userId="7ef84145-4f15-48da-894a-63b14c8fed92" providerId="ADAL" clId="{121EDD15-A63B-4479-8466-665DFA73733A}" dt="2020-09-26T23:42:02.002" v="11" actId="26606"/>
          <ac:spMkLst>
            <pc:docMk/>
            <pc:sldMk cId="2247511527" sldId="263"/>
            <ac:spMk id="22" creationId="{420551B3-B4DA-48EE-988C-4FAEAEB5CE98}"/>
          </ac:spMkLst>
        </pc:spChg>
        <pc:spChg chg="add del">
          <ac:chgData name="Annika Rose Williams" userId="7ef84145-4f15-48da-894a-63b14c8fed92" providerId="ADAL" clId="{121EDD15-A63B-4479-8466-665DFA73733A}" dt="2020-09-26T23:42:02.002" v="11" actId="26606"/>
          <ac:spMkLst>
            <pc:docMk/>
            <pc:sldMk cId="2247511527" sldId="263"/>
            <ac:spMk id="24" creationId="{BF9FFE17-DE95-4821-ACC1-B90C95449294}"/>
          </ac:spMkLst>
        </pc:spChg>
        <pc:spChg chg="add del">
          <ac:chgData name="Annika Rose Williams" userId="7ef84145-4f15-48da-894a-63b14c8fed92" providerId="ADAL" clId="{121EDD15-A63B-4479-8466-665DFA73733A}" dt="2020-09-26T23:42:02.002" v="11" actId="26606"/>
          <ac:spMkLst>
            <pc:docMk/>
            <pc:sldMk cId="2247511527" sldId="263"/>
            <ac:spMk id="26" creationId="{03CF76AF-FF72-4430-A772-05840329020B}"/>
          </ac:spMkLst>
        </pc:spChg>
        <pc:spChg chg="add del">
          <ac:chgData name="Annika Rose Williams" userId="7ef84145-4f15-48da-894a-63b14c8fed92" providerId="ADAL" clId="{121EDD15-A63B-4479-8466-665DFA73733A}" dt="2020-09-26T23:42:02.002" v="11" actId="26606"/>
          <ac:spMkLst>
            <pc:docMk/>
            <pc:sldMk cId="2247511527" sldId="263"/>
            <ac:spMk id="28" creationId="{0B1C8180-2FDD-4202-8C45-4057CB1AB26F}"/>
          </ac:spMkLst>
        </pc:spChg>
        <pc:spChg chg="add del">
          <ac:chgData name="Annika Rose Williams" userId="7ef84145-4f15-48da-894a-63b14c8fed92" providerId="ADAL" clId="{121EDD15-A63B-4479-8466-665DFA73733A}" dt="2020-09-26T23:42:02.691" v="12" actId="700"/>
          <ac:spMkLst>
            <pc:docMk/>
            <pc:sldMk cId="2247511527" sldId="263"/>
            <ac:spMk id="29" creationId="{F5380E9A-163E-4576-BCDD-0A450B7E9097}"/>
          </ac:spMkLst>
        </pc:spChg>
        <pc:spChg chg="add del">
          <ac:chgData name="Annika Rose Williams" userId="7ef84145-4f15-48da-894a-63b14c8fed92" providerId="ADAL" clId="{121EDD15-A63B-4479-8466-665DFA73733A}" dt="2020-09-26T23:42:02.691" v="12" actId="700"/>
          <ac:spMkLst>
            <pc:docMk/>
            <pc:sldMk cId="2247511527" sldId="263"/>
            <ac:spMk id="30" creationId="{88DDEF77-9746-4D83-91F9-442A2487E666}"/>
          </ac:spMkLst>
        </pc:spChg>
        <pc:grpChg chg="add del">
          <ac:chgData name="Annika Rose Williams" userId="7ef84145-4f15-48da-894a-63b14c8fed92" providerId="ADAL" clId="{121EDD15-A63B-4479-8466-665DFA73733A}" dt="2020-09-26T23:42:02.002" v="11" actId="26606"/>
          <ac:grpSpMkLst>
            <pc:docMk/>
            <pc:sldMk cId="2247511527" sldId="263"/>
            <ac:grpSpMk id="17" creationId="{E26428D7-C6F3-473D-A360-A3F5C3E8728C}"/>
          </ac:grpSpMkLst>
        </pc:grpChg>
        <pc:picChg chg="mod">
          <ac:chgData name="Annika Rose Williams" userId="7ef84145-4f15-48da-894a-63b14c8fed92" providerId="ADAL" clId="{121EDD15-A63B-4479-8466-665DFA73733A}" dt="2020-09-27T00:09:48.985" v="21" actId="1076"/>
          <ac:picMkLst>
            <pc:docMk/>
            <pc:sldMk cId="2247511527" sldId="263"/>
            <ac:picMk id="4" creationId="{5C002EE5-E4FF-463C-8DAA-9AC0B6D407FF}"/>
          </ac:picMkLst>
        </pc:picChg>
        <pc:picChg chg="add mod">
          <ac:chgData name="Annika Rose Williams" userId="7ef84145-4f15-48da-894a-63b14c8fed92" providerId="ADAL" clId="{121EDD15-A63B-4479-8466-665DFA73733A}" dt="2020-09-26T23:42:00.799" v="9"/>
          <ac:picMkLst>
            <pc:docMk/>
            <pc:sldMk cId="2247511527" sldId="263"/>
            <ac:picMk id="5" creationId="{853371ED-EBDC-4975-B926-41980FC96657}"/>
          </ac:picMkLst>
        </pc:picChg>
        <pc:picChg chg="add mod">
          <ac:chgData name="Annika Rose Williams" userId="7ef84145-4f15-48da-894a-63b14c8fed92" providerId="ADAL" clId="{121EDD15-A63B-4479-8466-665DFA73733A}" dt="2020-09-26T23:42:29.055" v="20" actId="1076"/>
          <ac:picMkLst>
            <pc:docMk/>
            <pc:sldMk cId="2247511527" sldId="263"/>
            <ac:picMk id="7" creationId="{01B02B52-B1B5-478C-A9A0-C05AA0D9DD3E}"/>
          </ac:picMkLst>
        </pc:picChg>
        <pc:cxnChg chg="add del">
          <ac:chgData name="Annika Rose Williams" userId="7ef84145-4f15-48da-894a-63b14c8fed92" providerId="ADAL" clId="{121EDD15-A63B-4479-8466-665DFA73733A}" dt="2020-09-26T23:42:02.002" v="11" actId="26606"/>
          <ac:cxnSpMkLst>
            <pc:docMk/>
            <pc:sldMk cId="2247511527" sldId="263"/>
            <ac:cxnSpMk id="6" creationId="{D6E86CC6-13EA-4A88-86AD-CF27BF52CC95}"/>
          </ac:cxnSpMkLst>
        </pc:cxnChg>
        <pc:cxnChg chg="add del">
          <ac:chgData name="Annika Rose Williams" userId="7ef84145-4f15-48da-894a-63b14c8fed92" providerId="ADAL" clId="{121EDD15-A63B-4479-8466-665DFA73733A}" dt="2020-09-26T23:42:02.002" v="11" actId="26606"/>
          <ac:cxnSpMkLst>
            <pc:docMk/>
            <pc:sldMk cId="2247511527" sldId="263"/>
            <ac:cxnSpMk id="32" creationId="{3F80B441-4F7D-4B40-8A13-FED03A1F3A16}"/>
          </ac:cxnSpMkLst>
        </pc:cxnChg>
        <pc:cxnChg chg="add del">
          <ac:chgData name="Annika Rose Williams" userId="7ef84145-4f15-48da-894a-63b14c8fed92" providerId="ADAL" clId="{121EDD15-A63B-4479-8466-665DFA73733A}" dt="2020-09-26T23:42:02.002" v="11" actId="26606"/>
          <ac:cxnSpMkLst>
            <pc:docMk/>
            <pc:sldMk cId="2247511527" sldId="263"/>
            <ac:cxnSpMk id="34" creationId="{70C7FD1A-44B1-4E4C-B0C9-A8103DCCDCC2}"/>
          </ac:cxnSpMkLst>
        </pc:cxnChg>
      </pc:sldChg>
    </pc:docChg>
  </pc:docChgLst>
  <pc:docChgLst>
    <pc:chgData name="Linda Pearse" userId="S::lpearse@mta.ca::0ddcf280-3998-4dc5-b22a-769c39976fe7" providerId="AD" clId="Web-{B95D0C89-5E79-71D8-8918-572010F720D9}"/>
    <pc:docChg chg="modSld">
      <pc:chgData name="Linda Pearse" userId="S::lpearse@mta.ca::0ddcf280-3998-4dc5-b22a-769c39976fe7" providerId="AD" clId="Web-{B95D0C89-5E79-71D8-8918-572010F720D9}" dt="2020-09-24T10:07:11.978" v="969" actId="20577"/>
      <pc:docMkLst>
        <pc:docMk/>
      </pc:docMkLst>
      <pc:sldChg chg="modSp">
        <pc:chgData name="Linda Pearse" userId="S::lpearse@mta.ca::0ddcf280-3998-4dc5-b22a-769c39976fe7" providerId="AD" clId="Web-{B95D0C89-5E79-71D8-8918-572010F720D9}" dt="2020-09-24T10:07:09.978" v="862" actId="1076"/>
        <pc:sldMkLst>
          <pc:docMk/>
          <pc:sldMk cId="1736693185" sldId="257"/>
        </pc:sldMkLst>
        <pc:picChg chg="mod">
          <ac:chgData name="Linda Pearse" userId="S::lpearse@mta.ca::0ddcf280-3998-4dc5-b22a-769c39976fe7" providerId="AD" clId="Web-{B95D0C89-5E79-71D8-8918-572010F720D9}" dt="2020-09-24T10:07:09.978" v="862" actId="1076"/>
          <ac:picMkLst>
            <pc:docMk/>
            <pc:sldMk cId="1736693185" sldId="257"/>
            <ac:picMk id="5" creationId="{6D3BA21E-E6C8-4E14-8E53-C5DF567E9DFF}"/>
          </ac:picMkLst>
        </pc:picChg>
      </pc:sldChg>
      <pc:sldChg chg="modSp">
        <pc:chgData name="Linda Pearse" userId="S::lpearse@mta.ca::0ddcf280-3998-4dc5-b22a-769c39976fe7" providerId="AD" clId="Web-{B95D0C89-5E79-71D8-8918-572010F720D9}" dt="2020-09-24T09:58:58.280" v="707" actId="14100"/>
        <pc:sldMkLst>
          <pc:docMk/>
          <pc:sldMk cId="121601030" sldId="258"/>
        </pc:sldMkLst>
        <pc:spChg chg="mod">
          <ac:chgData name="Linda Pearse" userId="S::lpearse@mta.ca::0ddcf280-3998-4dc5-b22a-769c39976fe7" providerId="AD" clId="Web-{B95D0C89-5E79-71D8-8918-572010F720D9}" dt="2020-09-24T09:48:53.598" v="24" actId="14100"/>
          <ac:spMkLst>
            <pc:docMk/>
            <pc:sldMk cId="121601030" sldId="258"/>
            <ac:spMk id="3" creationId="{15CD9424-D6AA-4380-AA44-6D50DC9B5D66}"/>
          </ac:spMkLst>
        </pc:spChg>
        <pc:spChg chg="mod">
          <ac:chgData name="Linda Pearse" userId="S::lpearse@mta.ca::0ddcf280-3998-4dc5-b22a-769c39976fe7" providerId="AD" clId="Web-{B95D0C89-5E79-71D8-8918-572010F720D9}" dt="2020-09-24T09:58:58.280" v="707" actId="14100"/>
          <ac:spMkLst>
            <pc:docMk/>
            <pc:sldMk cId="121601030" sldId="258"/>
            <ac:spMk id="6" creationId="{D525079E-960D-4874-99ED-3C2F1B3C5969}"/>
          </ac:spMkLst>
        </pc:spChg>
        <pc:spChg chg="mod">
          <ac:chgData name="Linda Pearse" userId="S::lpearse@mta.ca::0ddcf280-3998-4dc5-b22a-769c39976fe7" providerId="AD" clId="Web-{B95D0C89-5E79-71D8-8918-572010F720D9}" dt="2020-09-24T09:46:42.342" v="0" actId="1076"/>
          <ac:spMkLst>
            <pc:docMk/>
            <pc:sldMk cId="121601030" sldId="258"/>
            <ac:spMk id="11" creationId="{07577805-8402-4B70-AB56-E7B3C1D0D279}"/>
          </ac:spMkLst>
        </pc:spChg>
        <pc:spChg chg="mod">
          <ac:chgData name="Linda Pearse" userId="S::lpearse@mta.ca::0ddcf280-3998-4dc5-b22a-769c39976fe7" providerId="AD" clId="Web-{B95D0C89-5E79-71D8-8918-572010F720D9}" dt="2020-09-24T09:53:38.198" v="296" actId="14100"/>
          <ac:spMkLst>
            <pc:docMk/>
            <pc:sldMk cId="121601030" sldId="258"/>
            <ac:spMk id="12" creationId="{A7523D46-47AB-4592-8622-05FD0281D70F}"/>
          </ac:spMkLst>
        </pc:spChg>
        <pc:spChg chg="mod">
          <ac:chgData name="Linda Pearse" userId="S::lpearse@mta.ca::0ddcf280-3998-4dc5-b22a-769c39976fe7" providerId="AD" clId="Web-{B95D0C89-5E79-71D8-8918-572010F720D9}" dt="2020-09-24T09:58:52.327" v="706" actId="1076"/>
          <ac:spMkLst>
            <pc:docMk/>
            <pc:sldMk cId="121601030" sldId="258"/>
            <ac:spMk id="13" creationId="{90237D2A-908C-4C1B-826F-6AF8E2618190}"/>
          </ac:spMkLst>
        </pc:spChg>
        <pc:picChg chg="mod">
          <ac:chgData name="Linda Pearse" userId="S::lpearse@mta.ca::0ddcf280-3998-4dc5-b22a-769c39976fe7" providerId="AD" clId="Web-{B95D0C89-5E79-71D8-8918-572010F720D9}" dt="2020-09-24T09:48:47.676" v="23" actId="14100"/>
          <ac:picMkLst>
            <pc:docMk/>
            <pc:sldMk cId="121601030" sldId="258"/>
            <ac:picMk id="5" creationId="{C6C6A8B1-9A1E-46A3-A44B-C768243CC48A}"/>
          </ac:picMkLst>
        </pc:picChg>
        <pc:picChg chg="mod">
          <ac:chgData name="Linda Pearse" userId="S::lpearse@mta.ca::0ddcf280-3998-4dc5-b22a-769c39976fe7" providerId="AD" clId="Web-{B95D0C89-5E79-71D8-8918-572010F720D9}" dt="2020-09-24T09:48:57.472" v="25" actId="1076"/>
          <ac:picMkLst>
            <pc:docMk/>
            <pc:sldMk cId="121601030" sldId="258"/>
            <ac:picMk id="15" creationId="{81D7A8FC-EBF5-4826-AC47-E75FCD5B9C8F}"/>
          </ac:picMkLst>
        </pc:picChg>
      </pc:sldChg>
      <pc:sldChg chg="modSp">
        <pc:chgData name="Linda Pearse" userId="S::lpearse@mta.ca::0ddcf280-3998-4dc5-b22a-769c39976fe7" providerId="AD" clId="Web-{B95D0C89-5E79-71D8-8918-572010F720D9}" dt="2020-09-24T10:07:11.978" v="969" actId="20577"/>
        <pc:sldMkLst>
          <pc:docMk/>
          <pc:sldMk cId="4082312887" sldId="259"/>
        </pc:sldMkLst>
        <pc:spChg chg="mod">
          <ac:chgData name="Linda Pearse" userId="S::lpearse@mta.ca::0ddcf280-3998-4dc5-b22a-769c39976fe7" providerId="AD" clId="Web-{B95D0C89-5E79-71D8-8918-572010F720D9}" dt="2020-09-24T10:07:11.978" v="969" actId="20577"/>
          <ac:spMkLst>
            <pc:docMk/>
            <pc:sldMk cId="4082312887" sldId="259"/>
            <ac:spMk id="17" creationId="{25A34D30-7D77-4A00-BDDE-EA140D5259F7}"/>
          </ac:spMkLst>
        </pc:spChg>
      </pc:sldChg>
      <pc:sldChg chg="modSp">
        <pc:chgData name="Linda Pearse" userId="S::lpearse@mta.ca::0ddcf280-3998-4dc5-b22a-769c39976fe7" providerId="AD" clId="Web-{B95D0C89-5E79-71D8-8918-572010F720D9}" dt="2020-09-24T10:06:28.806" v="860" actId="20577"/>
        <pc:sldMkLst>
          <pc:docMk/>
          <pc:sldMk cId="2389055455" sldId="264"/>
        </pc:sldMkLst>
        <pc:spChg chg="mod">
          <ac:chgData name="Linda Pearse" userId="S::lpearse@mta.ca::0ddcf280-3998-4dc5-b22a-769c39976fe7" providerId="AD" clId="Web-{B95D0C89-5E79-71D8-8918-572010F720D9}" dt="2020-09-24T10:06:28.806" v="860" actId="20577"/>
          <ac:spMkLst>
            <pc:docMk/>
            <pc:sldMk cId="2389055455" sldId="264"/>
            <ac:spMk id="2" creationId="{92C9295F-E638-4F61-AFE2-CF3E40556031}"/>
          </ac:spMkLst>
        </pc:spChg>
      </pc:sldChg>
    </pc:docChg>
  </pc:docChgLst>
  <pc:docChgLst>
    <pc:chgData name="Linda Pearse" userId="S::lpearse@mta.ca::0ddcf280-3998-4dc5-b22a-769c39976fe7" providerId="AD" clId="Web-{426D1C87-8DC3-B927-F3DF-0D0A33C65B9D}"/>
    <pc:docChg chg="modSld">
      <pc:chgData name="Linda Pearse" userId="S::lpearse@mta.ca::0ddcf280-3998-4dc5-b22a-769c39976fe7" providerId="AD" clId="Web-{426D1C87-8DC3-B927-F3DF-0D0A33C65B9D}" dt="2020-09-29T20:10:04.435" v="7" actId="14100"/>
      <pc:docMkLst>
        <pc:docMk/>
      </pc:docMkLst>
      <pc:sldChg chg="modSp">
        <pc:chgData name="Linda Pearse" userId="S::lpearse@mta.ca::0ddcf280-3998-4dc5-b22a-769c39976fe7" providerId="AD" clId="Web-{426D1C87-8DC3-B927-F3DF-0D0A33C65B9D}" dt="2020-09-29T20:10:04.435" v="7" actId="14100"/>
        <pc:sldMkLst>
          <pc:docMk/>
          <pc:sldMk cId="1218092520" sldId="260"/>
        </pc:sldMkLst>
        <pc:spChg chg="mod">
          <ac:chgData name="Linda Pearse" userId="S::lpearse@mta.ca::0ddcf280-3998-4dc5-b22a-769c39976fe7" providerId="AD" clId="Web-{426D1C87-8DC3-B927-F3DF-0D0A33C65B9D}" dt="2020-09-29T20:10:04.435" v="7" actId="14100"/>
          <ac:spMkLst>
            <pc:docMk/>
            <pc:sldMk cId="1218092520" sldId="260"/>
            <ac:spMk id="3" creationId="{D9646159-2B9F-4F14-8098-27526D7019D4}"/>
          </ac:spMkLst>
        </pc:spChg>
      </pc:sldChg>
    </pc:docChg>
  </pc:docChgLst>
  <pc:docChgLst>
    <pc:chgData name="Annika Rose Williams" userId="S::arwilliams@mta.ca::7ef84145-4f15-48da-894a-63b14c8fed92" providerId="AD" clId="Web-{82FCED2A-451D-EAFF-EBDC-CB86EC119A22}"/>
    <pc:docChg chg="modSld">
      <pc:chgData name="Annika Rose Williams" userId="S::arwilliams@mta.ca::7ef84145-4f15-48da-894a-63b14c8fed92" providerId="AD" clId="Web-{82FCED2A-451D-EAFF-EBDC-CB86EC119A22}" dt="2020-09-21T16:32:29.021" v="69" actId="1076"/>
      <pc:docMkLst>
        <pc:docMk/>
      </pc:docMkLst>
      <pc:sldChg chg="modSp">
        <pc:chgData name="Annika Rose Williams" userId="S::arwilliams@mta.ca::7ef84145-4f15-48da-894a-63b14c8fed92" providerId="AD" clId="Web-{82FCED2A-451D-EAFF-EBDC-CB86EC119A22}" dt="2020-09-21T16:29:38.144" v="3" actId="1076"/>
        <pc:sldMkLst>
          <pc:docMk/>
          <pc:sldMk cId="1736693185" sldId="257"/>
        </pc:sldMkLst>
        <pc:spChg chg="mod">
          <ac:chgData name="Annika Rose Williams" userId="S::arwilliams@mta.ca::7ef84145-4f15-48da-894a-63b14c8fed92" providerId="AD" clId="Web-{82FCED2A-451D-EAFF-EBDC-CB86EC119A22}" dt="2020-09-21T16:29:38.144" v="3" actId="1076"/>
          <ac:spMkLst>
            <pc:docMk/>
            <pc:sldMk cId="1736693185" sldId="257"/>
            <ac:spMk id="3" creationId="{C8722DDC-8EEE-4A06-8DFE-B44871EAA2CF}"/>
          </ac:spMkLst>
        </pc:spChg>
      </pc:sldChg>
      <pc:sldChg chg="modSp">
        <pc:chgData name="Annika Rose Williams" userId="S::arwilliams@mta.ca::7ef84145-4f15-48da-894a-63b14c8fed92" providerId="AD" clId="Web-{82FCED2A-451D-EAFF-EBDC-CB86EC119A22}" dt="2020-09-21T16:30:32.660" v="20" actId="1076"/>
        <pc:sldMkLst>
          <pc:docMk/>
          <pc:sldMk cId="121601030" sldId="258"/>
        </pc:sldMkLst>
        <pc:spChg chg="mod">
          <ac:chgData name="Annika Rose Williams" userId="S::arwilliams@mta.ca::7ef84145-4f15-48da-894a-63b14c8fed92" providerId="AD" clId="Web-{82FCED2A-451D-EAFF-EBDC-CB86EC119A22}" dt="2020-09-21T16:30:13.973" v="15"/>
          <ac:spMkLst>
            <pc:docMk/>
            <pc:sldMk cId="121601030" sldId="258"/>
            <ac:spMk id="6" creationId="{D525079E-960D-4874-99ED-3C2F1B3C5969}"/>
          </ac:spMkLst>
        </pc:spChg>
        <pc:spChg chg="mod">
          <ac:chgData name="Annika Rose Williams" userId="S::arwilliams@mta.ca::7ef84145-4f15-48da-894a-63b14c8fed92" providerId="AD" clId="Web-{82FCED2A-451D-EAFF-EBDC-CB86EC119A22}" dt="2020-09-21T16:30:27.145" v="18" actId="1076"/>
          <ac:spMkLst>
            <pc:docMk/>
            <pc:sldMk cId="121601030" sldId="258"/>
            <ac:spMk id="9" creationId="{A526BA39-652A-4E36-B3A9-0C89939904EC}"/>
          </ac:spMkLst>
        </pc:spChg>
        <pc:spChg chg="mod">
          <ac:chgData name="Annika Rose Williams" userId="S::arwilliams@mta.ca::7ef84145-4f15-48da-894a-63b14c8fed92" providerId="AD" clId="Web-{82FCED2A-451D-EAFF-EBDC-CB86EC119A22}" dt="2020-09-21T16:30:32.660" v="20" actId="1076"/>
          <ac:spMkLst>
            <pc:docMk/>
            <pc:sldMk cId="121601030" sldId="258"/>
            <ac:spMk id="10" creationId="{DFD0FED0-3615-40F3-85A0-C9E3F0E6FD75}"/>
          </ac:spMkLst>
        </pc:spChg>
        <pc:spChg chg="mod">
          <ac:chgData name="Annika Rose Williams" userId="S::arwilliams@mta.ca::7ef84145-4f15-48da-894a-63b14c8fed92" providerId="AD" clId="Web-{82FCED2A-451D-EAFF-EBDC-CB86EC119A22}" dt="2020-09-21T16:30:29.551" v="19" actId="1076"/>
          <ac:spMkLst>
            <pc:docMk/>
            <pc:sldMk cId="121601030" sldId="258"/>
            <ac:spMk id="11" creationId="{07577805-8402-4B70-AB56-E7B3C1D0D279}"/>
          </ac:spMkLst>
        </pc:spChg>
        <pc:spChg chg="mod">
          <ac:chgData name="Annika Rose Williams" userId="S::arwilliams@mta.ca::7ef84145-4f15-48da-894a-63b14c8fed92" providerId="AD" clId="Web-{82FCED2A-451D-EAFF-EBDC-CB86EC119A22}" dt="2020-09-21T16:30:18.801" v="16" actId="1076"/>
          <ac:spMkLst>
            <pc:docMk/>
            <pc:sldMk cId="121601030" sldId="258"/>
            <ac:spMk id="13" creationId="{90237D2A-908C-4C1B-826F-6AF8E2618190}"/>
          </ac:spMkLst>
        </pc:spChg>
        <pc:picChg chg="mod">
          <ac:chgData name="Annika Rose Williams" userId="S::arwilliams@mta.ca::7ef84145-4f15-48da-894a-63b14c8fed92" providerId="AD" clId="Web-{82FCED2A-451D-EAFF-EBDC-CB86EC119A22}" dt="2020-09-21T16:30:24.551" v="17" actId="1076"/>
          <ac:picMkLst>
            <pc:docMk/>
            <pc:sldMk cId="121601030" sldId="258"/>
            <ac:picMk id="15" creationId="{81D7A8FC-EBF5-4826-AC47-E75FCD5B9C8F}"/>
          </ac:picMkLst>
        </pc:picChg>
      </pc:sldChg>
      <pc:sldChg chg="modSp">
        <pc:chgData name="Annika Rose Williams" userId="S::arwilliams@mta.ca::7ef84145-4f15-48da-894a-63b14c8fed92" providerId="AD" clId="Web-{82FCED2A-451D-EAFF-EBDC-CB86EC119A22}" dt="2020-09-21T16:31:26.332" v="42" actId="1076"/>
        <pc:sldMkLst>
          <pc:docMk/>
          <pc:sldMk cId="4082312887" sldId="259"/>
        </pc:sldMkLst>
        <pc:spChg chg="mod">
          <ac:chgData name="Annika Rose Williams" userId="S::arwilliams@mta.ca::7ef84145-4f15-48da-894a-63b14c8fed92" providerId="AD" clId="Web-{82FCED2A-451D-EAFF-EBDC-CB86EC119A22}" dt="2020-09-21T16:31:00.442" v="36" actId="1076"/>
          <ac:spMkLst>
            <pc:docMk/>
            <pc:sldMk cId="4082312887" sldId="259"/>
            <ac:spMk id="2" creationId="{92C9295F-E638-4F61-AFE2-CF3E40556031}"/>
          </ac:spMkLst>
        </pc:spChg>
        <pc:spChg chg="mod">
          <ac:chgData name="Annika Rose Williams" userId="S::arwilliams@mta.ca::7ef84145-4f15-48da-894a-63b14c8fed92" providerId="AD" clId="Web-{82FCED2A-451D-EAFF-EBDC-CB86EC119A22}" dt="2020-09-21T16:31:26.332" v="42" actId="1076"/>
          <ac:spMkLst>
            <pc:docMk/>
            <pc:sldMk cId="4082312887" sldId="259"/>
            <ac:spMk id="17" creationId="{25A34D30-7D77-4A00-BDDE-EA140D5259F7}"/>
          </ac:spMkLst>
        </pc:spChg>
      </pc:sldChg>
      <pc:sldChg chg="modSp">
        <pc:chgData name="Annika Rose Williams" userId="S::arwilliams@mta.ca::7ef84145-4f15-48da-894a-63b14c8fed92" providerId="AD" clId="Web-{82FCED2A-451D-EAFF-EBDC-CB86EC119A22}" dt="2020-09-21T16:32:05.505" v="57" actId="20577"/>
        <pc:sldMkLst>
          <pc:docMk/>
          <pc:sldMk cId="1218092520" sldId="260"/>
        </pc:sldMkLst>
        <pc:spChg chg="mod">
          <ac:chgData name="Annika Rose Williams" userId="S::arwilliams@mta.ca::7ef84145-4f15-48da-894a-63b14c8fed92" providerId="AD" clId="Web-{82FCED2A-451D-EAFF-EBDC-CB86EC119A22}" dt="2020-09-21T16:32:05.505" v="57" actId="20577"/>
          <ac:spMkLst>
            <pc:docMk/>
            <pc:sldMk cId="1218092520" sldId="260"/>
            <ac:spMk id="3" creationId="{D9646159-2B9F-4F14-8098-27526D7019D4}"/>
          </ac:spMkLst>
        </pc:spChg>
      </pc:sldChg>
      <pc:sldChg chg="modSp">
        <pc:chgData name="Annika Rose Williams" userId="S::arwilliams@mta.ca::7ef84145-4f15-48da-894a-63b14c8fed92" providerId="AD" clId="Web-{82FCED2A-451D-EAFF-EBDC-CB86EC119A22}" dt="2020-09-21T16:32:29.021" v="69" actId="1076"/>
        <pc:sldMkLst>
          <pc:docMk/>
          <pc:sldMk cId="1446568045" sldId="262"/>
        </pc:sldMkLst>
        <pc:spChg chg="mod">
          <ac:chgData name="Annika Rose Williams" userId="S::arwilliams@mta.ca::7ef84145-4f15-48da-894a-63b14c8fed92" providerId="AD" clId="Web-{82FCED2A-451D-EAFF-EBDC-CB86EC119A22}" dt="2020-09-21T16:32:29.021" v="69" actId="1076"/>
          <ac:spMkLst>
            <pc:docMk/>
            <pc:sldMk cId="1446568045" sldId="262"/>
            <ac:spMk id="5" creationId="{66E213FE-68F9-4E73-BBD6-C986B5A7671D}"/>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10/14/2020</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10/14/2020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023329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10/14/2020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510073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10/14/2020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15370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10/14/2020</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10/14/2020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10/14/2020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10/14/2020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10/14/2020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10/14/2020</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10/14/2020</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10/14/2020</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 id="2147483664" r:id="rId10"/>
    <p:sldLayoutId id="2147483666" r:id="rId11"/>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pn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video" Target="https://www.youtube.com/embed/8Fkjv1_uH24?feature=oembed" TargetMode="Externa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8.pn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hyperlink" Target="http://www.sackvilleearlymusic.com/"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hyperlink" Target="https://www.facebook.com/SackvilleFestivalofEarlyMusic/"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bstract image">
            <a:extLst>
              <a:ext uri="{FF2B5EF4-FFF2-40B4-BE49-F238E27FC236}">
                <a16:creationId xmlns:a16="http://schemas.microsoft.com/office/drawing/2014/main" id="{6D3BA21E-E6C8-4E14-8E53-C5DF567E9D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64" name="Rectangle 59">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65" name="Rectangle 61">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276055" y="2350017"/>
            <a:ext cx="4775075" cy="1630906"/>
          </a:xfrm>
        </p:spPr>
        <p:txBody>
          <a:bodyPr>
            <a:normAutofit/>
          </a:bodyPr>
          <a:lstStyle/>
          <a:p>
            <a:r>
              <a:rPr lang="en-CA" sz="4400">
                <a:solidFill>
                  <a:schemeClr val="tx1"/>
                </a:solidFill>
              </a:rPr>
              <a:t>6 - Le Badinage</a:t>
            </a:r>
            <a:endParaRPr lang="en-US" sz="4400">
              <a:solidFill>
                <a:schemeClr val="tx1"/>
              </a:solidFill>
            </a:endParaRP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1276055" y="3790521"/>
            <a:ext cx="4937000" cy="569181"/>
          </a:xfrm>
        </p:spPr>
        <p:txBody>
          <a:bodyPr vert="horz" lIns="91440" tIns="45720" rIns="91440" bIns="45720" rtlCol="0" anchor="t">
            <a:noAutofit/>
          </a:bodyPr>
          <a:lstStyle/>
          <a:p>
            <a:r>
              <a:rPr lang="en-CA" sz="2400" dirty="0">
                <a:solidFill>
                  <a:schemeClr val="tx1"/>
                </a:solidFill>
              </a:rPr>
              <a:t>Sackville Festival of Early Music</a:t>
            </a:r>
          </a:p>
          <a:p>
            <a:r>
              <a:rPr lang="en-CA" sz="2400" dirty="0">
                <a:solidFill>
                  <a:schemeClr val="tx1"/>
                </a:solidFill>
              </a:rPr>
              <a:t>Educational Outreach 2020</a:t>
            </a:r>
            <a:endParaRPr lang="en-US" sz="2400" dirty="0">
              <a:solidFill>
                <a:schemeClr val="tx1"/>
              </a:solidFill>
            </a:endParaRPr>
          </a:p>
        </p:txBody>
      </p:sp>
    </p:spTree>
    <p:extLst>
      <p:ext uri="{BB962C8B-B14F-4D97-AF65-F5344CB8AC3E}">
        <p14:creationId xmlns:p14="http://schemas.microsoft.com/office/powerpoint/2010/main" val="1736693185"/>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7" name="Rectangle 36">
            <a:extLst>
              <a:ext uri="{FF2B5EF4-FFF2-40B4-BE49-F238E27FC236}">
                <a16:creationId xmlns:a16="http://schemas.microsoft.com/office/drawing/2014/main" id="{1CFC67D0-131C-4064-873F-59771B446F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39" name="Rectangle 38">
            <a:extLst>
              <a:ext uri="{FF2B5EF4-FFF2-40B4-BE49-F238E27FC236}">
                <a16:creationId xmlns:a16="http://schemas.microsoft.com/office/drawing/2014/main" id="{8CCB1314-41E8-414B-9954-6D611623DA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41" name="Rectangle 40">
            <a:extLst>
              <a:ext uri="{FF2B5EF4-FFF2-40B4-BE49-F238E27FC236}">
                <a16:creationId xmlns:a16="http://schemas.microsoft.com/office/drawing/2014/main" id="{9C53941D-7A4E-4CA7-840E-D52BA6D74C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3" name="Group 42">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44" name="Straight Connector 43">
              <a:extLst>
                <a:ext uri="{FF2B5EF4-FFF2-40B4-BE49-F238E27FC236}">
                  <a16:creationId xmlns:a16="http://schemas.microsoft.com/office/drawing/2014/main" id="{62A952ED-3677-40E9-BC2B-C6900A2DC85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E9658C0-3DAF-459A-AABB-BFBE8DAD540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C654A35-C1F2-4731-A8E1-85529EC193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48" name="Rectangle 47">
            <a:extLst>
              <a:ext uri="{FF2B5EF4-FFF2-40B4-BE49-F238E27FC236}">
                <a16:creationId xmlns:a16="http://schemas.microsoft.com/office/drawing/2014/main" id="{9D014EBA-ACA6-4EE7-A7B5-8733915507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313700" y="1022663"/>
            <a:ext cx="5379654" cy="3628347"/>
          </a:xfrm>
        </p:spPr>
        <p:txBody>
          <a:bodyPr vert="horz" lIns="91440" tIns="45720" rIns="91440" bIns="45720" rtlCol="0" anchor="ctr">
            <a:normAutofit/>
          </a:bodyPr>
          <a:lstStyle/>
          <a:p>
            <a:pPr algn="ctr">
              <a:lnSpc>
                <a:spcPct val="83000"/>
              </a:lnSpc>
            </a:pPr>
            <a:r>
              <a:rPr lang="en-US" sz="6000" cap="all" spc="-100" dirty="0">
                <a:solidFill>
                  <a:schemeClr val="bg1"/>
                </a:solidFill>
              </a:rPr>
              <a:t>Rondeau Form</a:t>
            </a:r>
          </a:p>
        </p:txBody>
      </p:sp>
      <p:sp>
        <p:nvSpPr>
          <p:cNvPr id="50" name="Rectangle 49">
            <a:extLst>
              <a:ext uri="{FF2B5EF4-FFF2-40B4-BE49-F238E27FC236}">
                <a16:creationId xmlns:a16="http://schemas.microsoft.com/office/drawing/2014/main" id="{75089BDF-B468-4EE6-A043-9EC3701F9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06" y="0"/>
            <a:ext cx="6093044" cy="6858000"/>
          </a:xfrm>
          <a:prstGeom prst="rect">
            <a:avLst/>
          </a:prstGeom>
          <a:solidFill>
            <a:schemeClr val="tx1"/>
          </a:solidFill>
          <a:ln>
            <a:noFill/>
          </a:ln>
          <a:effectLst>
            <a:innerShdw blurRad="63500" dist="127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4" name="Picture 3" descr="abstract image">
            <a:extLst>
              <a:ext uri="{FF2B5EF4-FFF2-40B4-BE49-F238E27FC236}">
                <a16:creationId xmlns:a16="http://schemas.microsoft.com/office/drawing/2014/main" id="{5C002EE5-E4FF-463C-8DAA-9AC0B6D407FF}"/>
              </a:ext>
            </a:extLst>
          </p:cNvPr>
          <p:cNvPicPr>
            <a:picLocks noChangeAspect="1"/>
          </p:cNvPicPr>
          <p:nvPr/>
        </p:nvPicPr>
        <p:blipFill rotWithShape="1">
          <a:blip r:embed="rId4">
            <a:extLst>
              <a:ext uri="{28A0092B-C50C-407E-A947-70E740481C1C}">
                <a14:useLocalDpi xmlns:a14="http://schemas.microsoft.com/office/drawing/2010/main" val="0"/>
              </a:ext>
            </a:extLst>
          </a:blip>
          <a:stretch/>
        </p:blipFill>
        <p:spPr>
          <a:xfrm>
            <a:off x="0" y="0"/>
            <a:ext cx="12818831" cy="7210596"/>
          </a:xfrm>
          <a:prstGeom prst="rect">
            <a:avLst/>
          </a:prstGeom>
        </p:spPr>
      </p:pic>
      <p:sp>
        <p:nvSpPr>
          <p:cNvPr id="52" name="Rectangle 51">
            <a:extLst>
              <a:ext uri="{FF2B5EF4-FFF2-40B4-BE49-F238E27FC236}">
                <a16:creationId xmlns:a16="http://schemas.microsoft.com/office/drawing/2014/main" id="{3ACF228F-BF3A-4F1A-AC24-767F87D383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03528" y="0"/>
            <a:ext cx="91440" cy="338328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4" name="Rectangle 53">
            <a:extLst>
              <a:ext uri="{FF2B5EF4-FFF2-40B4-BE49-F238E27FC236}">
                <a16:creationId xmlns:a16="http://schemas.microsoft.com/office/drawing/2014/main" id="{49E116DB-34EA-4356-A602-A04958734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7" y="3383280"/>
            <a:ext cx="6096002" cy="9144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 name="Rectangle 2">
            <a:extLst>
              <a:ext uri="{FF2B5EF4-FFF2-40B4-BE49-F238E27FC236}">
                <a16:creationId xmlns:a16="http://schemas.microsoft.com/office/drawing/2014/main" id="{15CD9424-D6AA-4380-AA44-6D50DC9B5D66}"/>
              </a:ext>
            </a:extLst>
          </p:cNvPr>
          <p:cNvSpPr/>
          <p:nvPr/>
        </p:nvSpPr>
        <p:spPr>
          <a:xfrm>
            <a:off x="118162" y="116580"/>
            <a:ext cx="6127053" cy="34868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526BA39-652A-4E36-B3A9-0C89939904EC}"/>
              </a:ext>
            </a:extLst>
          </p:cNvPr>
          <p:cNvSpPr/>
          <p:nvPr/>
        </p:nvSpPr>
        <p:spPr>
          <a:xfrm>
            <a:off x="652842" y="4126474"/>
            <a:ext cx="4935618" cy="23946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FD0FED0-3615-40F3-85A0-C9E3F0E6FD75}"/>
              </a:ext>
            </a:extLst>
          </p:cNvPr>
          <p:cNvSpPr/>
          <p:nvPr/>
        </p:nvSpPr>
        <p:spPr>
          <a:xfrm>
            <a:off x="992659" y="4424413"/>
            <a:ext cx="4343526" cy="1807218"/>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7577805-8402-4B70-AB56-E7B3C1D0D279}"/>
              </a:ext>
            </a:extLst>
          </p:cNvPr>
          <p:cNvSpPr txBox="1"/>
          <p:nvPr/>
        </p:nvSpPr>
        <p:spPr>
          <a:xfrm>
            <a:off x="945034" y="4503330"/>
            <a:ext cx="4220899" cy="1661993"/>
          </a:xfrm>
          <a:prstGeom prst="rect">
            <a:avLst/>
          </a:prstGeom>
          <a:noFill/>
        </p:spPr>
        <p:txBody>
          <a:bodyPr wrap="square" lIns="91440" tIns="45720" rIns="91440" bIns="45720" rtlCol="0" anchor="t">
            <a:spAutoFit/>
          </a:bodyPr>
          <a:lstStyle/>
          <a:p>
            <a:pPr algn="ctr"/>
            <a:r>
              <a:rPr lang="en-CA" sz="4800" dirty="0">
                <a:solidFill>
                  <a:schemeClr val="bg1"/>
                </a:solidFill>
              </a:rPr>
              <a:t>Le </a:t>
            </a:r>
            <a:r>
              <a:rPr lang="en-CA" sz="5400" dirty="0">
                <a:solidFill>
                  <a:schemeClr val="bg1"/>
                </a:solidFill>
              </a:rPr>
              <a:t>badinage</a:t>
            </a:r>
          </a:p>
          <a:p>
            <a:pPr algn="ctr"/>
            <a:endParaRPr lang="en-CA" sz="2400" dirty="0">
              <a:solidFill>
                <a:schemeClr val="bg1"/>
              </a:solidFill>
            </a:endParaRPr>
          </a:p>
          <a:p>
            <a:pPr algn="ctr"/>
            <a:r>
              <a:rPr lang="en-CA" sz="2400" dirty="0">
                <a:solidFill>
                  <a:schemeClr val="bg1"/>
                </a:solidFill>
              </a:rPr>
              <a:t>By Marin Marais</a:t>
            </a:r>
            <a:endParaRPr lang="en-US" sz="2400" dirty="0">
              <a:solidFill>
                <a:schemeClr val="bg1"/>
              </a:solidFill>
            </a:endParaRPr>
          </a:p>
        </p:txBody>
      </p:sp>
      <p:sp>
        <p:nvSpPr>
          <p:cNvPr id="12" name="Rectangle 11">
            <a:extLst>
              <a:ext uri="{FF2B5EF4-FFF2-40B4-BE49-F238E27FC236}">
                <a16:creationId xmlns:a16="http://schemas.microsoft.com/office/drawing/2014/main" id="{A7523D46-47AB-4592-8622-05FD0281D70F}"/>
              </a:ext>
            </a:extLst>
          </p:cNvPr>
          <p:cNvSpPr/>
          <p:nvPr/>
        </p:nvSpPr>
        <p:spPr>
          <a:xfrm>
            <a:off x="6640266" y="117843"/>
            <a:ext cx="5587112" cy="2877605"/>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525079E-960D-4874-99ED-3C2F1B3C5969}"/>
              </a:ext>
            </a:extLst>
          </p:cNvPr>
          <p:cNvSpPr/>
          <p:nvPr/>
        </p:nvSpPr>
        <p:spPr>
          <a:xfrm>
            <a:off x="6762777" y="257730"/>
            <a:ext cx="5363906" cy="2579718"/>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237D2A-908C-4C1B-826F-6AF8E2618190}"/>
              </a:ext>
            </a:extLst>
          </p:cNvPr>
          <p:cNvSpPr txBox="1"/>
          <p:nvPr/>
        </p:nvSpPr>
        <p:spPr>
          <a:xfrm>
            <a:off x="6833711" y="457010"/>
            <a:ext cx="5385673" cy="2246769"/>
          </a:xfrm>
          <a:prstGeom prst="rect">
            <a:avLst/>
          </a:prstGeom>
          <a:noFill/>
        </p:spPr>
        <p:txBody>
          <a:bodyPr wrap="square" lIns="91440" tIns="45720" rIns="91440" bIns="45720" rtlCol="0" anchor="t">
            <a:spAutoFit/>
          </a:bodyPr>
          <a:lstStyle/>
          <a:p>
            <a:r>
              <a:rPr lang="en-CA" sz="2000" dirty="0">
                <a:solidFill>
                  <a:schemeClr val="bg1"/>
                </a:solidFill>
              </a:rPr>
              <a:t>French baroque music contains tiny figures notated above the musical notes, telling performers when to perform ornamentation. Numbers alongside or below the notes tell the player which added notes or fingerings to play. This level of control in French music is mirrored in French dances for the King.</a:t>
            </a:r>
          </a:p>
        </p:txBody>
      </p:sp>
      <p:pic>
        <p:nvPicPr>
          <p:cNvPr id="15" name="Picture 14" descr="A close up of text on a white background&#10;&#10;Description automatically generated">
            <a:extLst>
              <a:ext uri="{FF2B5EF4-FFF2-40B4-BE49-F238E27FC236}">
                <a16:creationId xmlns:a16="http://schemas.microsoft.com/office/drawing/2014/main" id="{81D7A8FC-EBF5-4826-AC47-E75FCD5B9C8F}"/>
              </a:ext>
            </a:extLst>
          </p:cNvPr>
          <p:cNvPicPr>
            <a:picLocks noChangeAspect="1"/>
          </p:cNvPicPr>
          <p:nvPr/>
        </p:nvPicPr>
        <p:blipFill>
          <a:blip r:embed="rId5"/>
          <a:stretch>
            <a:fillRect/>
          </a:stretch>
        </p:blipFill>
        <p:spPr>
          <a:xfrm>
            <a:off x="6342673" y="3190710"/>
            <a:ext cx="5942961" cy="3877520"/>
          </a:xfrm>
          <a:prstGeom prst="rect">
            <a:avLst/>
          </a:prstGeom>
        </p:spPr>
      </p:pic>
      <p:pic>
        <p:nvPicPr>
          <p:cNvPr id="7" name="Chapter 7-reduced_Trim 1">
            <a:hlinkClick r:id="" action="ppaction://media"/>
            <a:extLst>
              <a:ext uri="{FF2B5EF4-FFF2-40B4-BE49-F238E27FC236}">
                <a16:creationId xmlns:a16="http://schemas.microsoft.com/office/drawing/2014/main" id="{0E3C6250-EFB9-4A37-97F0-FB3D5B92ED1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97455" y="285628"/>
            <a:ext cx="5562498" cy="3128905"/>
          </a:xfrm>
          <a:prstGeom prst="rect">
            <a:avLst/>
          </a:prstGeom>
        </p:spPr>
      </p:pic>
    </p:spTree>
    <p:extLst>
      <p:ext uri="{BB962C8B-B14F-4D97-AF65-F5344CB8AC3E}">
        <p14:creationId xmlns:p14="http://schemas.microsoft.com/office/powerpoint/2010/main" val="12160103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9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bstract image">
            <a:extLst>
              <a:ext uri="{FF2B5EF4-FFF2-40B4-BE49-F238E27FC236}">
                <a16:creationId xmlns:a16="http://schemas.microsoft.com/office/drawing/2014/main" id="{5C002EE5-E4FF-463C-8DAA-9AC0B6D407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3" name="Rectangle 2">
            <a:extLst>
              <a:ext uri="{FF2B5EF4-FFF2-40B4-BE49-F238E27FC236}">
                <a16:creationId xmlns:a16="http://schemas.microsoft.com/office/drawing/2014/main" id="{C5AD9332-6CA7-4457-98AA-148963D31825}"/>
              </a:ext>
            </a:extLst>
          </p:cNvPr>
          <p:cNvSpPr/>
          <p:nvPr/>
        </p:nvSpPr>
        <p:spPr>
          <a:xfrm>
            <a:off x="791939" y="642594"/>
            <a:ext cx="2885243" cy="5698824"/>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4747214" y="-1400"/>
            <a:ext cx="6718433" cy="1746504"/>
          </a:xfrm>
        </p:spPr>
        <p:txBody>
          <a:bodyPr>
            <a:normAutofit/>
          </a:bodyPr>
          <a:lstStyle/>
          <a:p>
            <a:r>
              <a:rPr lang="en-CA" dirty="0">
                <a:solidFill>
                  <a:schemeClr val="tx1">
                    <a:lumMod val="75000"/>
                    <a:lumOff val="25000"/>
                  </a:schemeClr>
                </a:solidFill>
              </a:rPr>
              <a:t>Rondeau Form</a:t>
            </a:r>
            <a:endParaRPr lang="en-US" dirty="0">
              <a:solidFill>
                <a:schemeClr val="tx1">
                  <a:lumMod val="75000"/>
                  <a:lumOff val="25000"/>
                </a:schemeClr>
              </a:solidFill>
            </a:endParaRPr>
          </a:p>
        </p:txBody>
      </p:sp>
      <p:sp>
        <p:nvSpPr>
          <p:cNvPr id="6" name="Rectangle 5">
            <a:extLst>
              <a:ext uri="{FF2B5EF4-FFF2-40B4-BE49-F238E27FC236}">
                <a16:creationId xmlns:a16="http://schemas.microsoft.com/office/drawing/2014/main" id="{1A138B1F-827F-428F-B438-449447DA6E58}"/>
              </a:ext>
            </a:extLst>
          </p:cNvPr>
          <p:cNvSpPr/>
          <p:nvPr/>
        </p:nvSpPr>
        <p:spPr>
          <a:xfrm>
            <a:off x="1546885" y="3112473"/>
            <a:ext cx="1186194"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9224A0E-38CE-4FA8-9A96-EE3314319245}"/>
              </a:ext>
            </a:extLst>
          </p:cNvPr>
          <p:cNvSpPr/>
          <p:nvPr/>
        </p:nvSpPr>
        <p:spPr>
          <a:xfrm>
            <a:off x="1556861" y="2125426"/>
            <a:ext cx="1201157" cy="801663"/>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257DDF2-5A73-4996-B28F-4E3D37DCEA53}"/>
              </a:ext>
            </a:extLst>
          </p:cNvPr>
          <p:cNvSpPr/>
          <p:nvPr/>
        </p:nvSpPr>
        <p:spPr>
          <a:xfrm>
            <a:off x="1565030" y="4202859"/>
            <a:ext cx="1225393" cy="797276"/>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A1499D9A-57C1-4757-B9D8-231E2C4D4784}"/>
              </a:ext>
            </a:extLst>
          </p:cNvPr>
          <p:cNvSpPr/>
          <p:nvPr/>
        </p:nvSpPr>
        <p:spPr>
          <a:xfrm>
            <a:off x="1526838" y="1115014"/>
            <a:ext cx="1226288" cy="801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A378D60-C921-469A-A497-B06D53CE30EA}"/>
              </a:ext>
            </a:extLst>
          </p:cNvPr>
          <p:cNvSpPr/>
          <p:nvPr/>
        </p:nvSpPr>
        <p:spPr>
          <a:xfrm>
            <a:off x="1546885" y="5118079"/>
            <a:ext cx="1261684"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0A235FD-76E3-4336-AC2D-54E4647586BE}"/>
              </a:ext>
            </a:extLst>
          </p:cNvPr>
          <p:cNvSpPr txBox="1"/>
          <p:nvPr/>
        </p:nvSpPr>
        <p:spPr>
          <a:xfrm>
            <a:off x="1582521" y="1314363"/>
            <a:ext cx="1136340" cy="369332"/>
          </a:xfrm>
          <a:prstGeom prst="rect">
            <a:avLst/>
          </a:prstGeom>
          <a:noFill/>
        </p:spPr>
        <p:txBody>
          <a:bodyPr wrap="square" rtlCol="0">
            <a:spAutoFit/>
          </a:bodyPr>
          <a:lstStyle/>
          <a:p>
            <a:r>
              <a:rPr lang="en-CA" dirty="0"/>
              <a:t>CHORUS</a:t>
            </a:r>
            <a:endParaRPr lang="en-US" dirty="0"/>
          </a:p>
        </p:txBody>
      </p:sp>
      <p:sp>
        <p:nvSpPr>
          <p:cNvPr id="13" name="TextBox 12">
            <a:extLst>
              <a:ext uri="{FF2B5EF4-FFF2-40B4-BE49-F238E27FC236}">
                <a16:creationId xmlns:a16="http://schemas.microsoft.com/office/drawing/2014/main" id="{4CE82E19-529A-4952-9243-A881CB3E9B2F}"/>
              </a:ext>
            </a:extLst>
          </p:cNvPr>
          <p:cNvSpPr txBox="1"/>
          <p:nvPr/>
        </p:nvSpPr>
        <p:spPr>
          <a:xfrm>
            <a:off x="1662384" y="2329909"/>
            <a:ext cx="931343" cy="369332"/>
          </a:xfrm>
          <a:prstGeom prst="rect">
            <a:avLst/>
          </a:prstGeom>
          <a:noFill/>
        </p:spPr>
        <p:txBody>
          <a:bodyPr wrap="square" rtlCol="0">
            <a:spAutoFit/>
          </a:bodyPr>
          <a:lstStyle/>
          <a:p>
            <a:r>
              <a:rPr lang="en-CA" dirty="0"/>
              <a:t>VERSE</a:t>
            </a:r>
            <a:endParaRPr lang="en-US" dirty="0"/>
          </a:p>
        </p:txBody>
      </p:sp>
      <p:sp>
        <p:nvSpPr>
          <p:cNvPr id="14" name="TextBox 13">
            <a:extLst>
              <a:ext uri="{FF2B5EF4-FFF2-40B4-BE49-F238E27FC236}">
                <a16:creationId xmlns:a16="http://schemas.microsoft.com/office/drawing/2014/main" id="{0B3EF903-A842-42E5-8612-739F2D408572}"/>
              </a:ext>
            </a:extLst>
          </p:cNvPr>
          <p:cNvSpPr txBox="1"/>
          <p:nvPr/>
        </p:nvSpPr>
        <p:spPr>
          <a:xfrm>
            <a:off x="1542047" y="3380308"/>
            <a:ext cx="1195870" cy="369332"/>
          </a:xfrm>
          <a:prstGeom prst="rect">
            <a:avLst/>
          </a:prstGeom>
          <a:noFill/>
        </p:spPr>
        <p:txBody>
          <a:bodyPr wrap="square" rtlCol="0">
            <a:spAutoFit/>
          </a:bodyPr>
          <a:lstStyle/>
          <a:p>
            <a:r>
              <a:rPr lang="en-CA" dirty="0">
                <a:latin typeface="+mj-lt"/>
              </a:rPr>
              <a:t>CHORUS</a:t>
            </a:r>
            <a:endParaRPr lang="en-US" dirty="0">
              <a:latin typeface="+mj-lt"/>
            </a:endParaRPr>
          </a:p>
        </p:txBody>
      </p:sp>
      <p:sp>
        <p:nvSpPr>
          <p:cNvPr id="15" name="TextBox 14">
            <a:extLst>
              <a:ext uri="{FF2B5EF4-FFF2-40B4-BE49-F238E27FC236}">
                <a16:creationId xmlns:a16="http://schemas.microsoft.com/office/drawing/2014/main" id="{E50F542D-32B8-471B-A4E5-1C448EBF1362}"/>
              </a:ext>
            </a:extLst>
          </p:cNvPr>
          <p:cNvSpPr txBox="1"/>
          <p:nvPr/>
        </p:nvSpPr>
        <p:spPr>
          <a:xfrm>
            <a:off x="1688977" y="4387810"/>
            <a:ext cx="1029884" cy="369332"/>
          </a:xfrm>
          <a:prstGeom prst="rect">
            <a:avLst/>
          </a:prstGeom>
          <a:noFill/>
        </p:spPr>
        <p:txBody>
          <a:bodyPr wrap="square" rtlCol="0">
            <a:spAutoFit/>
          </a:bodyPr>
          <a:lstStyle/>
          <a:p>
            <a:r>
              <a:rPr lang="en-CA" dirty="0">
                <a:latin typeface="+mj-lt"/>
              </a:rPr>
              <a:t>VERSE</a:t>
            </a:r>
            <a:endParaRPr lang="en-US" dirty="0">
              <a:latin typeface="+mj-lt"/>
            </a:endParaRPr>
          </a:p>
        </p:txBody>
      </p:sp>
      <p:sp>
        <p:nvSpPr>
          <p:cNvPr id="16" name="TextBox 15">
            <a:extLst>
              <a:ext uri="{FF2B5EF4-FFF2-40B4-BE49-F238E27FC236}">
                <a16:creationId xmlns:a16="http://schemas.microsoft.com/office/drawing/2014/main" id="{AA081987-A3E8-4AE8-80C6-4C8D14E610AE}"/>
              </a:ext>
            </a:extLst>
          </p:cNvPr>
          <p:cNvSpPr txBox="1"/>
          <p:nvPr/>
        </p:nvSpPr>
        <p:spPr>
          <a:xfrm>
            <a:off x="1584579" y="5399726"/>
            <a:ext cx="1186293" cy="369332"/>
          </a:xfrm>
          <a:prstGeom prst="rect">
            <a:avLst/>
          </a:prstGeom>
          <a:noFill/>
        </p:spPr>
        <p:txBody>
          <a:bodyPr wrap="square" rtlCol="0">
            <a:spAutoFit/>
          </a:bodyPr>
          <a:lstStyle/>
          <a:p>
            <a:r>
              <a:rPr lang="en-CA" dirty="0">
                <a:latin typeface="+mj-lt"/>
              </a:rPr>
              <a:t>CHORUS</a:t>
            </a:r>
            <a:endParaRPr lang="en-US" dirty="0">
              <a:latin typeface="+mj-lt"/>
            </a:endParaRPr>
          </a:p>
        </p:txBody>
      </p:sp>
      <p:sp>
        <p:nvSpPr>
          <p:cNvPr id="17" name="TextBox 16">
            <a:extLst>
              <a:ext uri="{FF2B5EF4-FFF2-40B4-BE49-F238E27FC236}">
                <a16:creationId xmlns:a16="http://schemas.microsoft.com/office/drawing/2014/main" id="{25A34D30-7D77-4A00-BDDE-EA140D5259F7}"/>
              </a:ext>
            </a:extLst>
          </p:cNvPr>
          <p:cNvSpPr txBox="1"/>
          <p:nvPr/>
        </p:nvSpPr>
        <p:spPr>
          <a:xfrm>
            <a:off x="4646824" y="1455539"/>
            <a:ext cx="6027863" cy="4893647"/>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CA" sz="2400" dirty="0"/>
              <a:t>We can write this same pattern with letters</a:t>
            </a:r>
          </a:p>
          <a:p>
            <a:pPr marL="285750" indent="-285750">
              <a:buFont typeface="Arial" panose="020B0604020202020204" pitchFamily="34" charset="0"/>
              <a:buChar char="•"/>
            </a:pPr>
            <a:r>
              <a:rPr lang="en-CA" sz="2400" dirty="0"/>
              <a:t>Each part is labeled with a letter. The parts that sound the same are given the same letter.</a:t>
            </a:r>
          </a:p>
          <a:p>
            <a:pPr marL="285750" indent="-285750">
              <a:buFont typeface="Arial" panose="020B0604020202020204" pitchFamily="34" charset="0"/>
              <a:buChar char="•"/>
            </a:pPr>
            <a:r>
              <a:rPr lang="en-CA" sz="2400" dirty="0"/>
              <a:t>The choruses (refrains) are all the same and the piece starts with a chorus so we call them A</a:t>
            </a:r>
          </a:p>
          <a:p>
            <a:pPr marL="285750" indent="-285750">
              <a:buFont typeface="Arial" panose="020B0604020202020204" pitchFamily="34" charset="0"/>
              <a:buChar char="•"/>
            </a:pPr>
            <a:r>
              <a:rPr lang="en-CA" sz="2400" dirty="0"/>
              <a:t>The next part of the piece sounds different and comes after A so we call it B</a:t>
            </a:r>
            <a:r>
              <a:rPr lang="en-US" sz="2400" dirty="0"/>
              <a:t>. The second part is C and so on</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The form written out is : ABACA</a:t>
            </a:r>
            <a:endParaRPr lang="en-CA" sz="2400" dirty="0"/>
          </a:p>
        </p:txBody>
      </p:sp>
    </p:spTree>
    <p:extLst>
      <p:ext uri="{BB962C8B-B14F-4D97-AF65-F5344CB8AC3E}">
        <p14:creationId xmlns:p14="http://schemas.microsoft.com/office/powerpoint/2010/main" val="4082312887"/>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bstract image">
            <a:extLst>
              <a:ext uri="{FF2B5EF4-FFF2-40B4-BE49-F238E27FC236}">
                <a16:creationId xmlns:a16="http://schemas.microsoft.com/office/drawing/2014/main" id="{5C002EE5-E4FF-463C-8DAA-9AC0B6D407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1" y="10"/>
            <a:ext cx="12191979" cy="6857990"/>
          </a:xfrm>
          <a:prstGeom prst="rect">
            <a:avLst/>
          </a:prstGeom>
        </p:spPr>
      </p:pic>
      <p:sp>
        <p:nvSpPr>
          <p:cNvPr id="29" name="Rectangle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4598708" y="137160"/>
            <a:ext cx="6718433" cy="1746504"/>
          </a:xfrm>
        </p:spPr>
        <p:txBody>
          <a:bodyPr>
            <a:normAutofit/>
          </a:bodyPr>
          <a:lstStyle/>
          <a:p>
            <a:r>
              <a:rPr lang="en-CA" dirty="0">
                <a:solidFill>
                  <a:schemeClr val="tx1">
                    <a:lumMod val="75000"/>
                    <a:lumOff val="25000"/>
                  </a:schemeClr>
                </a:solidFill>
              </a:rPr>
              <a:t>Rondeau Form</a:t>
            </a:r>
            <a:endParaRPr lang="en-US" dirty="0">
              <a:solidFill>
                <a:schemeClr val="tx1">
                  <a:lumMod val="75000"/>
                  <a:lumOff val="25000"/>
                </a:schemeClr>
              </a:solidFill>
            </a:endParaRPr>
          </a:p>
        </p:txBody>
      </p:sp>
      <p:sp>
        <p:nvSpPr>
          <p:cNvPr id="3" name="TextBox 2">
            <a:extLst>
              <a:ext uri="{FF2B5EF4-FFF2-40B4-BE49-F238E27FC236}">
                <a16:creationId xmlns:a16="http://schemas.microsoft.com/office/drawing/2014/main" id="{D9646159-2B9F-4F14-8098-27526D7019D4}"/>
              </a:ext>
            </a:extLst>
          </p:cNvPr>
          <p:cNvSpPr txBox="1"/>
          <p:nvPr/>
        </p:nvSpPr>
        <p:spPr>
          <a:xfrm>
            <a:off x="4870638" y="1626463"/>
            <a:ext cx="6238782" cy="341632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CA" sz="2400" dirty="0"/>
              <a:t>One of three forms that dominated the 14</a:t>
            </a:r>
            <a:r>
              <a:rPr lang="en-CA" sz="2400" baseline="30000" dirty="0"/>
              <a:t>th</a:t>
            </a:r>
            <a:r>
              <a:rPr lang="en-CA" sz="2400" dirty="0"/>
              <a:t> and 15</a:t>
            </a:r>
            <a:r>
              <a:rPr lang="en-CA" sz="2400" baseline="30000" dirty="0"/>
              <a:t>th</a:t>
            </a:r>
            <a:r>
              <a:rPr lang="en-CA" sz="2400" dirty="0"/>
              <a:t> centuries</a:t>
            </a:r>
          </a:p>
          <a:p>
            <a:pPr marL="285750" indent="-285750">
              <a:buFont typeface="Arial" panose="020B0604020202020204" pitchFamily="34" charset="0"/>
              <a:buChar char="•"/>
            </a:pPr>
            <a:r>
              <a:rPr lang="en-CA" sz="2400" dirty="0"/>
              <a:t>Developed as dance music in the 13</a:t>
            </a:r>
            <a:r>
              <a:rPr lang="en-CA" sz="2400" baseline="30000" dirty="0"/>
              <a:t>th</a:t>
            </a:r>
            <a:r>
              <a:rPr lang="en-CA" sz="2400" dirty="0"/>
              <a:t> century</a:t>
            </a:r>
          </a:p>
          <a:p>
            <a:pPr marL="285750" indent="-285750">
              <a:buFont typeface="Arial" panose="020B0604020202020204" pitchFamily="34" charset="0"/>
              <a:buChar char="•"/>
            </a:pPr>
            <a:r>
              <a:rPr lang="en-CA" sz="2400" dirty="0"/>
              <a:t>The word is derived from Latin and means round</a:t>
            </a:r>
          </a:p>
          <a:p>
            <a:pPr marL="742950" lvl="1" indent="-285750">
              <a:buFont typeface="Arial" panose="020B0604020202020204" pitchFamily="34" charset="0"/>
              <a:buChar char="•"/>
            </a:pPr>
            <a:r>
              <a:rPr lang="en-CA" sz="2400" dirty="0"/>
              <a:t>This refers to the motions of the dance and the repetitive nature of the music</a:t>
            </a:r>
            <a:endParaRPr lang="en-US" sz="2400" dirty="0"/>
          </a:p>
        </p:txBody>
      </p:sp>
      <p:sp>
        <p:nvSpPr>
          <p:cNvPr id="12" name="Rectangle 11">
            <a:extLst>
              <a:ext uri="{FF2B5EF4-FFF2-40B4-BE49-F238E27FC236}">
                <a16:creationId xmlns:a16="http://schemas.microsoft.com/office/drawing/2014/main" id="{1C395A1B-B1DC-4277-AD1F-94A538C4F045}"/>
              </a:ext>
            </a:extLst>
          </p:cNvPr>
          <p:cNvSpPr/>
          <p:nvPr/>
        </p:nvSpPr>
        <p:spPr>
          <a:xfrm>
            <a:off x="79898" y="1200150"/>
            <a:ext cx="4161543" cy="4419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67B7A45-D448-49AE-8DE8-A6434BF42BF4}"/>
              </a:ext>
            </a:extLst>
          </p:cNvPr>
          <p:cNvPicPr>
            <a:picLocks noChangeAspect="1"/>
          </p:cNvPicPr>
          <p:nvPr/>
        </p:nvPicPr>
        <p:blipFill>
          <a:blip r:embed="rId3"/>
          <a:stretch>
            <a:fillRect/>
          </a:stretch>
        </p:blipFill>
        <p:spPr>
          <a:xfrm>
            <a:off x="200680" y="1326184"/>
            <a:ext cx="3993225" cy="4205631"/>
          </a:xfrm>
          <a:prstGeom prst="rect">
            <a:avLst/>
          </a:prstGeom>
        </p:spPr>
      </p:pic>
    </p:spTree>
    <p:extLst>
      <p:ext uri="{BB962C8B-B14F-4D97-AF65-F5344CB8AC3E}">
        <p14:creationId xmlns:p14="http://schemas.microsoft.com/office/powerpoint/2010/main" val="1218092520"/>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bstract image">
            <a:extLst>
              <a:ext uri="{FF2B5EF4-FFF2-40B4-BE49-F238E27FC236}">
                <a16:creationId xmlns:a16="http://schemas.microsoft.com/office/drawing/2014/main" id="{5C002EE5-E4FF-463C-8DAA-9AC0B6D407FF}"/>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29" name="Rectangle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4648200" y="137160"/>
            <a:ext cx="6718433" cy="1746504"/>
          </a:xfrm>
        </p:spPr>
        <p:txBody>
          <a:bodyPr>
            <a:normAutofit/>
          </a:bodyPr>
          <a:lstStyle/>
          <a:p>
            <a:r>
              <a:rPr lang="en-CA" dirty="0">
                <a:solidFill>
                  <a:schemeClr val="tx1">
                    <a:lumMod val="75000"/>
                    <a:lumOff val="25000"/>
                  </a:schemeClr>
                </a:solidFill>
              </a:rPr>
              <a:t>Le badinage</a:t>
            </a:r>
            <a:endParaRPr lang="en-US" dirty="0">
              <a:solidFill>
                <a:schemeClr val="tx1">
                  <a:lumMod val="75000"/>
                  <a:lumOff val="25000"/>
                </a:schemeClr>
              </a:solidFill>
            </a:endParaRPr>
          </a:p>
        </p:txBody>
      </p:sp>
      <p:sp>
        <p:nvSpPr>
          <p:cNvPr id="5" name="TextBox 4">
            <a:extLst>
              <a:ext uri="{FF2B5EF4-FFF2-40B4-BE49-F238E27FC236}">
                <a16:creationId xmlns:a16="http://schemas.microsoft.com/office/drawing/2014/main" id="{89078314-8A91-41ED-8835-560BD1219F42}"/>
              </a:ext>
            </a:extLst>
          </p:cNvPr>
          <p:cNvSpPr txBox="1"/>
          <p:nvPr/>
        </p:nvSpPr>
        <p:spPr>
          <a:xfrm>
            <a:off x="4758431" y="5877017"/>
            <a:ext cx="5788241" cy="369332"/>
          </a:xfrm>
          <a:prstGeom prst="rect">
            <a:avLst/>
          </a:prstGeom>
          <a:noFill/>
        </p:spPr>
        <p:txBody>
          <a:bodyPr wrap="square" rtlCol="0">
            <a:spAutoFit/>
          </a:bodyPr>
          <a:lstStyle/>
          <a:p>
            <a:r>
              <a:rPr lang="en-CA" dirty="0"/>
              <a:t>Go listen to </a:t>
            </a:r>
            <a:r>
              <a:rPr lang="en-CA" i="1" dirty="0"/>
              <a:t>Le badinage </a:t>
            </a:r>
            <a:r>
              <a:rPr lang="en-CA" dirty="0"/>
              <a:t>and try to count the verses!</a:t>
            </a:r>
            <a:endParaRPr lang="en-US" dirty="0"/>
          </a:p>
        </p:txBody>
      </p:sp>
      <p:pic>
        <p:nvPicPr>
          <p:cNvPr id="3" name="Chapter 7-reduced (1)_Trim 2">
            <a:hlinkClick r:id="" action="ppaction://media"/>
            <a:extLst>
              <a:ext uri="{FF2B5EF4-FFF2-40B4-BE49-F238E27FC236}">
                <a16:creationId xmlns:a16="http://schemas.microsoft.com/office/drawing/2014/main" id="{AF0B6F85-3861-4CAC-95B1-3CA941D18C5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58431" y="1639082"/>
            <a:ext cx="6718433" cy="3779119"/>
          </a:xfrm>
          <a:prstGeom prst="rect">
            <a:avLst/>
          </a:prstGeom>
        </p:spPr>
      </p:pic>
    </p:spTree>
    <p:extLst>
      <p:ext uri="{BB962C8B-B14F-4D97-AF65-F5344CB8AC3E}">
        <p14:creationId xmlns:p14="http://schemas.microsoft.com/office/powerpoint/2010/main" val="13383988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bstract image">
            <a:extLst>
              <a:ext uri="{FF2B5EF4-FFF2-40B4-BE49-F238E27FC236}">
                <a16:creationId xmlns:a16="http://schemas.microsoft.com/office/drawing/2014/main" id="{5C002EE5-E4FF-463C-8DAA-9AC0B6D407F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1" y="-41743"/>
            <a:ext cx="12191979" cy="6857990"/>
          </a:xfrm>
          <a:prstGeom prst="rect">
            <a:avLst/>
          </a:prstGeom>
        </p:spPr>
      </p:pic>
      <p:sp>
        <p:nvSpPr>
          <p:cNvPr id="29" name="Rectangle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4740751" y="642594"/>
            <a:ext cx="6718433" cy="1746504"/>
          </a:xfrm>
        </p:spPr>
        <p:txBody>
          <a:bodyPr>
            <a:normAutofit/>
          </a:bodyPr>
          <a:lstStyle/>
          <a:p>
            <a:r>
              <a:rPr lang="en-CA">
                <a:solidFill>
                  <a:schemeClr val="tx1">
                    <a:lumMod val="75000"/>
                    <a:lumOff val="25000"/>
                  </a:schemeClr>
                </a:solidFill>
              </a:rPr>
              <a:t>Le badinage</a:t>
            </a:r>
            <a:endParaRPr lang="en-US" dirty="0">
              <a:solidFill>
                <a:schemeClr val="tx1">
                  <a:lumMod val="75000"/>
                  <a:lumOff val="25000"/>
                </a:schemeClr>
              </a:solidFill>
            </a:endParaRPr>
          </a:p>
        </p:txBody>
      </p:sp>
      <p:pic>
        <p:nvPicPr>
          <p:cNvPr id="3" name="Picture 4">
            <a:hlinkClick r:id="" action="ppaction://media"/>
            <a:extLst>
              <a:ext uri="{FF2B5EF4-FFF2-40B4-BE49-F238E27FC236}">
                <a16:creationId xmlns:a16="http://schemas.microsoft.com/office/drawing/2014/main" id="{C7C787CD-6942-43B7-A0BB-FEC7753FDC53}"/>
              </a:ext>
            </a:extLst>
          </p:cNvPr>
          <p:cNvPicPr>
            <a:picLocks noRot="1" noChangeAspect="1"/>
          </p:cNvPicPr>
          <p:nvPr>
            <a:videoFile r:link="rId1"/>
          </p:nvPr>
        </p:nvPicPr>
        <p:blipFill>
          <a:blip r:embed="rId4"/>
          <a:stretch>
            <a:fillRect/>
          </a:stretch>
        </p:blipFill>
        <p:spPr>
          <a:xfrm>
            <a:off x="4702479" y="1933652"/>
            <a:ext cx="6795368" cy="4314954"/>
          </a:xfrm>
          <a:prstGeom prst="rect">
            <a:avLst/>
          </a:prstGeom>
        </p:spPr>
      </p:pic>
      <p:sp>
        <p:nvSpPr>
          <p:cNvPr id="6" name="Rectangle 5">
            <a:extLst>
              <a:ext uri="{FF2B5EF4-FFF2-40B4-BE49-F238E27FC236}">
                <a16:creationId xmlns:a16="http://schemas.microsoft.com/office/drawing/2014/main" id="{E44B1013-35A3-43C0-8FF3-68CC5640BF3C}"/>
              </a:ext>
            </a:extLst>
          </p:cNvPr>
          <p:cNvSpPr/>
          <p:nvPr/>
        </p:nvSpPr>
        <p:spPr>
          <a:xfrm>
            <a:off x="552058" y="1392345"/>
            <a:ext cx="3173259" cy="30166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4FCF9E0-7750-4F44-9957-93AB30E23691}"/>
              </a:ext>
            </a:extLst>
          </p:cNvPr>
          <p:cNvSpPr/>
          <p:nvPr/>
        </p:nvSpPr>
        <p:spPr>
          <a:xfrm>
            <a:off x="726248" y="1566536"/>
            <a:ext cx="2787040" cy="26617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103ED1B-8429-4EF0-A8FE-940AA3C1C6CA}"/>
              </a:ext>
            </a:extLst>
          </p:cNvPr>
          <p:cNvSpPr txBox="1"/>
          <p:nvPr/>
        </p:nvSpPr>
        <p:spPr>
          <a:xfrm>
            <a:off x="778702" y="2260948"/>
            <a:ext cx="274319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Try to count how many verses there are!</a:t>
            </a:r>
          </a:p>
        </p:txBody>
      </p:sp>
    </p:spTree>
    <p:extLst>
      <p:ext uri="{BB962C8B-B14F-4D97-AF65-F5344CB8AC3E}">
        <p14:creationId xmlns:p14="http://schemas.microsoft.com/office/powerpoint/2010/main" val="2247511527"/>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bstract image">
            <a:extLst>
              <a:ext uri="{FF2B5EF4-FFF2-40B4-BE49-F238E27FC236}">
                <a16:creationId xmlns:a16="http://schemas.microsoft.com/office/drawing/2014/main" id="{5C002EE5-E4FF-463C-8DAA-9AC0B6D407FF}"/>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29" name="Rectangle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4559776" y="137160"/>
            <a:ext cx="6718433" cy="1746504"/>
          </a:xfrm>
        </p:spPr>
        <p:txBody>
          <a:bodyPr>
            <a:normAutofit/>
          </a:bodyPr>
          <a:lstStyle/>
          <a:p>
            <a:r>
              <a:rPr lang="en-CA" dirty="0">
                <a:solidFill>
                  <a:schemeClr val="tx1">
                    <a:lumMod val="75000"/>
                    <a:lumOff val="25000"/>
                  </a:schemeClr>
                </a:solidFill>
              </a:rPr>
              <a:t>Le badinage</a:t>
            </a:r>
            <a:endParaRPr lang="en-US" dirty="0">
              <a:solidFill>
                <a:schemeClr val="tx1">
                  <a:lumMod val="75000"/>
                  <a:lumOff val="25000"/>
                </a:schemeClr>
              </a:solidFill>
            </a:endParaRPr>
          </a:p>
        </p:txBody>
      </p:sp>
      <p:pic>
        <p:nvPicPr>
          <p:cNvPr id="3" name="Chapter 7_Part 3">
            <a:hlinkClick r:id="" action="ppaction://media"/>
            <a:extLst>
              <a:ext uri="{FF2B5EF4-FFF2-40B4-BE49-F238E27FC236}">
                <a16:creationId xmlns:a16="http://schemas.microsoft.com/office/drawing/2014/main" id="{EB549668-1963-4FE6-ABBE-56CE42DBB8C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04870" y="1883664"/>
            <a:ext cx="6912864" cy="3888486"/>
          </a:xfrm>
          <a:prstGeom prst="rect">
            <a:avLst/>
          </a:prstGeom>
        </p:spPr>
      </p:pic>
    </p:spTree>
    <p:extLst>
      <p:ext uri="{BB962C8B-B14F-4D97-AF65-F5344CB8AC3E}">
        <p14:creationId xmlns:p14="http://schemas.microsoft.com/office/powerpoint/2010/main" val="238905545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bstract image">
            <a:extLst>
              <a:ext uri="{FF2B5EF4-FFF2-40B4-BE49-F238E27FC236}">
                <a16:creationId xmlns:a16="http://schemas.microsoft.com/office/drawing/2014/main" id="{5C002EE5-E4FF-463C-8DAA-9AC0B6D407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29" name="Rectangle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4740751" y="642594"/>
            <a:ext cx="6718433" cy="1746504"/>
          </a:xfrm>
        </p:spPr>
        <p:txBody>
          <a:bodyPr>
            <a:normAutofit/>
          </a:bodyPr>
          <a:lstStyle/>
          <a:p>
            <a:r>
              <a:rPr lang="en-CA" dirty="0">
                <a:solidFill>
                  <a:schemeClr val="tx1">
                    <a:lumMod val="75000"/>
                    <a:lumOff val="25000"/>
                  </a:schemeClr>
                </a:solidFill>
              </a:rPr>
              <a:t>Rondeau Form</a:t>
            </a:r>
            <a:endParaRPr lang="en-US" dirty="0">
              <a:solidFill>
                <a:schemeClr val="tx1">
                  <a:lumMod val="75000"/>
                  <a:lumOff val="25000"/>
                </a:schemeClr>
              </a:solidFill>
            </a:endParaRPr>
          </a:p>
        </p:txBody>
      </p:sp>
      <p:sp>
        <p:nvSpPr>
          <p:cNvPr id="5" name="TextBox 4">
            <a:extLst>
              <a:ext uri="{FF2B5EF4-FFF2-40B4-BE49-F238E27FC236}">
                <a16:creationId xmlns:a16="http://schemas.microsoft.com/office/drawing/2014/main" id="{66E213FE-68F9-4E73-BBD6-C986B5A7671D}"/>
              </a:ext>
            </a:extLst>
          </p:cNvPr>
          <p:cNvSpPr txBox="1"/>
          <p:nvPr/>
        </p:nvSpPr>
        <p:spPr>
          <a:xfrm>
            <a:off x="4899825" y="2276752"/>
            <a:ext cx="5566299" cy="230832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CA" sz="2400" dirty="0"/>
              <a:t>Most pop songs follow a similar form, with verses and chorus</a:t>
            </a:r>
          </a:p>
          <a:p>
            <a:pPr marL="285750" indent="-285750">
              <a:buFont typeface="Arial" panose="020B0604020202020204" pitchFamily="34" charset="0"/>
              <a:buChar char="•"/>
            </a:pPr>
            <a:r>
              <a:rPr lang="en-CA" sz="2400" dirty="0"/>
              <a:t>Some have an extra part that doesn’t sound like a verse or a chorus; this is called a bridge</a:t>
            </a:r>
          </a:p>
          <a:p>
            <a:pPr marL="285750" indent="-285750">
              <a:buFont typeface="Arial" panose="020B0604020202020204" pitchFamily="34" charset="0"/>
              <a:buChar char="•"/>
            </a:pPr>
            <a:r>
              <a:rPr lang="en-CA" sz="2400" dirty="0"/>
              <a:t>Think of a song that uses this form!</a:t>
            </a:r>
            <a:endParaRPr lang="en-US" sz="2400" dirty="0"/>
          </a:p>
        </p:txBody>
      </p:sp>
      <p:sp>
        <p:nvSpPr>
          <p:cNvPr id="7" name="Rectangle 6">
            <a:extLst>
              <a:ext uri="{FF2B5EF4-FFF2-40B4-BE49-F238E27FC236}">
                <a16:creationId xmlns:a16="http://schemas.microsoft.com/office/drawing/2014/main" id="{B68AEA5D-4F12-4F9A-A42E-2670AB1813DE}"/>
              </a:ext>
            </a:extLst>
          </p:cNvPr>
          <p:cNvSpPr/>
          <p:nvPr/>
        </p:nvSpPr>
        <p:spPr>
          <a:xfrm>
            <a:off x="259080" y="237744"/>
            <a:ext cx="3498136" cy="33241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2449853-B0C9-4D6F-BB28-2965737D90AF}"/>
              </a:ext>
            </a:extLst>
          </p:cNvPr>
          <p:cNvPicPr>
            <a:picLocks noChangeAspect="1"/>
          </p:cNvPicPr>
          <p:nvPr/>
        </p:nvPicPr>
        <p:blipFill>
          <a:blip r:embed="rId3"/>
          <a:stretch>
            <a:fillRect/>
          </a:stretch>
        </p:blipFill>
        <p:spPr>
          <a:xfrm>
            <a:off x="450212" y="330841"/>
            <a:ext cx="3098159" cy="3098159"/>
          </a:xfrm>
          <a:prstGeom prst="rect">
            <a:avLst/>
          </a:prstGeom>
        </p:spPr>
      </p:pic>
      <p:sp>
        <p:nvSpPr>
          <p:cNvPr id="8" name="Rectangle 7">
            <a:extLst>
              <a:ext uri="{FF2B5EF4-FFF2-40B4-BE49-F238E27FC236}">
                <a16:creationId xmlns:a16="http://schemas.microsoft.com/office/drawing/2014/main" id="{9D20C5F4-7C4C-44C9-9D4A-DD2331895C24}"/>
              </a:ext>
            </a:extLst>
          </p:cNvPr>
          <p:cNvSpPr/>
          <p:nvPr/>
        </p:nvSpPr>
        <p:spPr>
          <a:xfrm>
            <a:off x="259080" y="3727005"/>
            <a:ext cx="3368660" cy="30778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2F88B4E-54B0-47A2-8C7C-8162C4623096}"/>
              </a:ext>
            </a:extLst>
          </p:cNvPr>
          <p:cNvPicPr>
            <a:picLocks noChangeAspect="1"/>
          </p:cNvPicPr>
          <p:nvPr/>
        </p:nvPicPr>
        <p:blipFill>
          <a:blip r:embed="rId4"/>
          <a:stretch>
            <a:fillRect/>
          </a:stretch>
        </p:blipFill>
        <p:spPr>
          <a:xfrm>
            <a:off x="507012" y="3831640"/>
            <a:ext cx="2868551" cy="2868551"/>
          </a:xfrm>
          <a:prstGeom prst="rect">
            <a:avLst/>
          </a:prstGeom>
        </p:spPr>
      </p:pic>
    </p:spTree>
    <p:extLst>
      <p:ext uri="{BB962C8B-B14F-4D97-AF65-F5344CB8AC3E}">
        <p14:creationId xmlns:p14="http://schemas.microsoft.com/office/powerpoint/2010/main" val="1446568045"/>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bstract image">
            <a:extLst>
              <a:ext uri="{FF2B5EF4-FFF2-40B4-BE49-F238E27FC236}">
                <a16:creationId xmlns:a16="http://schemas.microsoft.com/office/drawing/2014/main" id="{5C002EE5-E4FF-463C-8DAA-9AC0B6D407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5" name="Rectangle 4">
            <a:extLst>
              <a:ext uri="{FF2B5EF4-FFF2-40B4-BE49-F238E27FC236}">
                <a16:creationId xmlns:a16="http://schemas.microsoft.com/office/drawing/2014/main" id="{5A7BC8E8-8C74-40A1-9A61-E8801E70982C}"/>
              </a:ext>
            </a:extLst>
          </p:cNvPr>
          <p:cNvSpPr/>
          <p:nvPr/>
        </p:nvSpPr>
        <p:spPr>
          <a:xfrm>
            <a:off x="714375" y="733425"/>
            <a:ext cx="11106150" cy="56673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p:txBody>
          <a:bodyPr>
            <a:normAutofit/>
          </a:bodyPr>
          <a:lstStyle/>
          <a:p>
            <a:pPr algn="ctr"/>
            <a:r>
              <a:rPr lang="en-CA" dirty="0">
                <a:solidFill>
                  <a:schemeClr val="tx1">
                    <a:lumMod val="75000"/>
                    <a:lumOff val="25000"/>
                  </a:schemeClr>
                </a:solidFill>
              </a:rPr>
              <a:t>Credits</a:t>
            </a:r>
            <a:endParaRPr lang="en-US" dirty="0">
              <a:solidFill>
                <a:schemeClr val="tx1">
                  <a:lumMod val="75000"/>
                  <a:lumOff val="25000"/>
                </a:schemeClr>
              </a:solidFill>
            </a:endParaRPr>
          </a:p>
        </p:txBody>
      </p:sp>
      <p:sp>
        <p:nvSpPr>
          <p:cNvPr id="3" name="Content Placeholder 2">
            <a:extLst>
              <a:ext uri="{FF2B5EF4-FFF2-40B4-BE49-F238E27FC236}">
                <a16:creationId xmlns:a16="http://schemas.microsoft.com/office/drawing/2014/main" id="{3EFB4E95-0112-4C52-8E51-ADD5514D7461}"/>
              </a:ext>
            </a:extLst>
          </p:cNvPr>
          <p:cNvSpPr>
            <a:spLocks noGrp="1"/>
          </p:cNvSpPr>
          <p:nvPr>
            <p:ph idx="1"/>
          </p:nvPr>
        </p:nvSpPr>
        <p:spPr>
          <a:xfrm>
            <a:off x="1066800" y="1798983"/>
            <a:ext cx="10058400" cy="4153761"/>
          </a:xfrm>
        </p:spPr>
        <p:txBody>
          <a:bodyPr vert="horz" lIns="91440" tIns="45720" rIns="91440" bIns="45720" rtlCol="0" anchor="t">
            <a:normAutofit/>
          </a:bodyPr>
          <a:lstStyle/>
          <a:p>
            <a:pPr marL="0" indent="0" algn="ctr">
              <a:buNone/>
            </a:pPr>
            <a:r>
              <a:rPr lang="en-CA" b="1" dirty="0"/>
              <a:t>Sackville Festival of Early Music</a:t>
            </a:r>
          </a:p>
          <a:p>
            <a:pPr marL="274320" lvl="1" indent="0" algn="ctr">
              <a:buNone/>
            </a:pPr>
            <a:r>
              <a:rPr lang="en-CA" dirty="0"/>
              <a:t>Dr. Linda Pearse,  Artistic Director and Associate Professor, Mount Allison University</a:t>
            </a:r>
          </a:p>
          <a:p>
            <a:pPr marL="274320" lvl="1" indent="0" algn="ctr">
              <a:buNone/>
            </a:pPr>
            <a:r>
              <a:rPr lang="en-CA" dirty="0"/>
              <a:t>Shawn Bostick, Administrative Director</a:t>
            </a:r>
          </a:p>
          <a:p>
            <a:pPr marL="274320" lvl="1" indent="0" algn="ctr">
              <a:buNone/>
            </a:pPr>
            <a:r>
              <a:rPr lang="en-CA" dirty="0"/>
              <a:t>Paula Stewart, Educational Advisor and Board Director</a:t>
            </a:r>
          </a:p>
          <a:p>
            <a:pPr marL="274320" lvl="1" indent="0" algn="ctr">
              <a:buNone/>
            </a:pPr>
            <a:r>
              <a:rPr lang="en-CA" dirty="0"/>
              <a:t>Annika Williams, J.E.A. Crake Intern</a:t>
            </a:r>
          </a:p>
          <a:p>
            <a:pPr marL="274320" lvl="1" indent="0" algn="ctr">
              <a:buNone/>
            </a:pPr>
            <a:endParaRPr lang="en-CA" dirty="0"/>
          </a:p>
          <a:p>
            <a:pPr marL="0" indent="0" algn="ctr" rtl="0">
              <a:spcBef>
                <a:spcPts val="0"/>
              </a:spcBef>
              <a:spcAft>
                <a:spcPts val="0"/>
              </a:spcAft>
              <a:buNone/>
            </a:pPr>
            <a:r>
              <a:rPr lang="it-IT" sz="1600" b="1" i="0" u="none" strike="noStrike" dirty="0">
                <a:solidFill>
                  <a:srgbClr val="000000"/>
                </a:solidFill>
                <a:effectLst/>
              </a:rPr>
              <a:t>Contact Us</a:t>
            </a:r>
          </a:p>
          <a:p>
            <a:pPr marL="274320" lvl="1" indent="0" algn="ctr">
              <a:spcBef>
                <a:spcPts val="0"/>
              </a:spcBef>
              <a:buNone/>
            </a:pPr>
            <a:r>
              <a:rPr lang="it-IT" sz="1400" b="0" i="0" u="sng" strike="noStrike" dirty="0">
                <a:solidFill>
                  <a:srgbClr val="0563C1"/>
                </a:solidFill>
                <a:effectLst/>
                <a:hlinkClick r:id="rId3"/>
              </a:rPr>
              <a:t>www.sackvilleearlymusic.com</a:t>
            </a:r>
            <a:r>
              <a:rPr lang="it-IT" sz="1400" b="0" i="0" u="none" strike="noStrike" dirty="0">
                <a:solidFill>
                  <a:srgbClr val="000000"/>
                </a:solidFill>
                <a:effectLst/>
              </a:rPr>
              <a:t> </a:t>
            </a:r>
            <a:endParaRPr lang="it-IT" sz="1400" b="0" dirty="0">
              <a:effectLst/>
            </a:endParaRPr>
          </a:p>
          <a:p>
            <a:pPr marL="274320" lvl="1" indent="0" algn="ctr">
              <a:spcBef>
                <a:spcPts val="0"/>
              </a:spcBef>
              <a:buNone/>
            </a:pPr>
            <a:r>
              <a:rPr lang="it-IT" sz="1400" b="0" i="0" u="none" strike="noStrike" dirty="0">
                <a:solidFill>
                  <a:srgbClr val="000000"/>
                </a:solidFill>
                <a:effectLst/>
              </a:rPr>
              <a:t>506.878.3786 </a:t>
            </a:r>
            <a:endParaRPr lang="it-IT" sz="1400" b="0" dirty="0">
              <a:effectLst/>
            </a:endParaRPr>
          </a:p>
          <a:p>
            <a:pPr marL="274320" lvl="1" indent="0" algn="ctr">
              <a:spcBef>
                <a:spcPts val="0"/>
              </a:spcBef>
              <a:buNone/>
            </a:pPr>
            <a:r>
              <a:rPr lang="it-IT" sz="1400" b="0" i="0" u="none" strike="noStrike" dirty="0">
                <a:solidFill>
                  <a:srgbClr val="000000"/>
                </a:solidFill>
                <a:effectLst/>
              </a:rPr>
              <a:t>Twitter/Instagram: @sfearlym </a:t>
            </a:r>
            <a:endParaRPr lang="it-IT" sz="1400" dirty="0"/>
          </a:p>
          <a:p>
            <a:pPr marL="274320" lvl="1" indent="0" algn="ctr">
              <a:spcBef>
                <a:spcPts val="0"/>
              </a:spcBef>
              <a:buNone/>
            </a:pPr>
            <a:r>
              <a:rPr lang="it-IT" sz="1400" b="0" i="0" u="sng" strike="noStrike" dirty="0">
                <a:solidFill>
                  <a:srgbClr val="0563C1"/>
                </a:solidFill>
                <a:effectLst/>
                <a:hlinkClick r:id="rId4"/>
              </a:rPr>
              <a:t>https://www.facebook.com/SackvilleFestivalofEarlyMusic/</a:t>
            </a:r>
            <a:r>
              <a:rPr lang="it-IT" sz="1400" b="0" i="0" u="none" strike="noStrike" dirty="0">
                <a:solidFill>
                  <a:srgbClr val="000000"/>
                </a:solidFill>
                <a:effectLst/>
              </a:rPr>
              <a:t>  </a:t>
            </a:r>
          </a:p>
          <a:p>
            <a:pPr marL="274320" lvl="1" indent="0" algn="ctr">
              <a:spcBef>
                <a:spcPts val="0"/>
              </a:spcBef>
              <a:buNone/>
            </a:pPr>
            <a:endParaRPr lang="it-IT" sz="1400" b="0" i="0" u="none" strike="noStrike" dirty="0">
              <a:solidFill>
                <a:srgbClr val="000000"/>
              </a:solidFill>
              <a:effectLst/>
            </a:endParaRPr>
          </a:p>
          <a:p>
            <a:pPr marL="274320" lvl="1" indent="0" algn="ctr">
              <a:spcBef>
                <a:spcPts val="0"/>
              </a:spcBef>
              <a:buNone/>
            </a:pPr>
            <a:endParaRPr lang="it-IT" sz="1400" b="0" i="0" u="none" strike="noStrike" dirty="0">
              <a:solidFill>
                <a:srgbClr val="000000"/>
              </a:solidFill>
              <a:effectLst/>
            </a:endParaRPr>
          </a:p>
          <a:p>
            <a:pPr marL="274320" lvl="1" indent="0" algn="ctr">
              <a:spcBef>
                <a:spcPts val="0"/>
              </a:spcBef>
              <a:buNone/>
            </a:pPr>
            <a:r>
              <a:rPr lang="en-CA" dirty="0"/>
              <a:t>Thank you to our funders: Heritage Canada, the Province of New Brunswick, the Town of Sackville, </a:t>
            </a:r>
          </a:p>
          <a:p>
            <a:pPr marL="274320" lvl="1" indent="0" algn="ctr">
              <a:spcBef>
                <a:spcPts val="0"/>
              </a:spcBef>
              <a:buNone/>
            </a:pPr>
            <a:r>
              <a:rPr lang="en-CA" dirty="0"/>
              <a:t>the J.E.A. Crake Foundation, the Rotary Club of Sackville, Mount Allison University, and the generous donors in our community. </a:t>
            </a:r>
            <a:endParaRPr lang="en-CA" sz="1400" dirty="0"/>
          </a:p>
        </p:txBody>
      </p:sp>
    </p:spTree>
    <p:extLst>
      <p:ext uri="{BB962C8B-B14F-4D97-AF65-F5344CB8AC3E}">
        <p14:creationId xmlns:p14="http://schemas.microsoft.com/office/powerpoint/2010/main" val="394376779"/>
      </p:ext>
    </p:extLst>
  </p:cSld>
  <p:clrMapOvr>
    <a:overrideClrMapping bg1="lt1" tx1="dk1" bg2="lt2" tx2="dk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38">
      <a:dk1>
        <a:sysClr val="windowText" lastClr="000000"/>
      </a:dk1>
      <a:lt1>
        <a:sysClr val="window" lastClr="FFFFFF"/>
      </a:lt1>
      <a:dk2>
        <a:srgbClr val="505046"/>
      </a:dk2>
      <a:lt2>
        <a:srgbClr val="EEECE1"/>
      </a:lt2>
      <a:accent1>
        <a:srgbClr val="EE462D"/>
      </a:accent1>
      <a:accent2>
        <a:srgbClr val="595A85"/>
      </a:accent2>
      <a:accent3>
        <a:srgbClr val="8D6F5B"/>
      </a:accent3>
      <a:accent4>
        <a:srgbClr val="FABD2F"/>
      </a:accent4>
      <a:accent5>
        <a:srgbClr val="AF8073"/>
      </a:accent5>
      <a:accent6>
        <a:srgbClr val="787880"/>
      </a:accent6>
      <a:hlink>
        <a:srgbClr val="CC8D00"/>
      </a:hlink>
      <a:folHlink>
        <a:srgbClr val="82829E"/>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34A532A-EA0D-41F9-B458-AF9358EF2F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E92E9E5-79AF-4029-8FCA-9C327D54FD8F}">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16c05727-aa75-4e4a-9b5f-8a80a1165891"/>
    <ds:schemaRef ds:uri="71af3243-3dd4-4a8d-8c0d-dd76da1f02a5"/>
    <ds:schemaRef ds:uri="http://www.w3.org/XML/1998/namespace"/>
  </ds:schemaRefs>
</ds:datastoreItem>
</file>

<file path=customXml/itemProps3.xml><?xml version="1.0" encoding="utf-8"?>
<ds:datastoreItem xmlns:ds="http://schemas.openxmlformats.org/officeDocument/2006/customXml" ds:itemID="{659927E4-E194-47BE-91C2-B87D50CF51D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138</TotalTime>
  <Words>390</Words>
  <Application>Microsoft Office PowerPoint</Application>
  <PresentationFormat>Widescreen</PresentationFormat>
  <Paragraphs>50</Paragraphs>
  <Slides>9</Slides>
  <Notes>0</Notes>
  <HiddenSlides>0</HiddenSlides>
  <MMClips>4</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SavonVTI</vt:lpstr>
      <vt:lpstr>6 - Le Badinage</vt:lpstr>
      <vt:lpstr>Rondeau Form</vt:lpstr>
      <vt:lpstr>Rondeau Form</vt:lpstr>
      <vt:lpstr>Rondeau Form</vt:lpstr>
      <vt:lpstr>Le badinage</vt:lpstr>
      <vt:lpstr>Le badinage</vt:lpstr>
      <vt:lpstr>Le badinage</vt:lpstr>
      <vt:lpstr>Rondeau Form</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Badinage</dc:title>
  <dc:creator>Annika Williams</dc:creator>
  <cp:lastModifiedBy>Annika Williams</cp:lastModifiedBy>
  <cp:revision>201</cp:revision>
  <dcterms:created xsi:type="dcterms:W3CDTF">2020-08-27T15:31:47Z</dcterms:created>
  <dcterms:modified xsi:type="dcterms:W3CDTF">2020-10-14T22:10:57Z</dcterms:modified>
</cp:coreProperties>
</file>